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8" r:id="rId18"/>
    <p:sldId id="269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66" r:id="rId28"/>
    <p:sldId id="267" r:id="rId29"/>
    <p:sldId id="290" r:id="rId30"/>
    <p:sldId id="291" r:id="rId31"/>
    <p:sldId id="270" r:id="rId32"/>
    <p:sldId id="27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262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703038-C2D8-DF78-0128-43ED34144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ko-Kore-US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DCFFA5C-37AD-56B8-342A-5F9F86DED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ko-Kore-US" altLang="en-US"/>
          </a:p>
        </p:txBody>
      </p:sp>
    </p:spTree>
    <p:extLst>
      <p:ext uri="{BB962C8B-B14F-4D97-AF65-F5344CB8AC3E}">
        <p14:creationId xmlns:p14="http://schemas.microsoft.com/office/powerpoint/2010/main" val="174612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2ADF50-7232-B2AC-B391-BFBBCAF4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ore-US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316AB36-5281-BAF7-C847-A22847E69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US" altLang="en-US"/>
          </a:p>
        </p:txBody>
      </p:sp>
    </p:spTree>
    <p:extLst>
      <p:ext uri="{BB962C8B-B14F-4D97-AF65-F5344CB8AC3E}">
        <p14:creationId xmlns:p14="http://schemas.microsoft.com/office/powerpoint/2010/main" val="312331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B959CA5-A618-0936-A22E-CBE15F5A2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ko-Kore-US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F7D8D3D-F012-CA29-FAAA-A6156D302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US" altLang="en-US"/>
          </a:p>
        </p:txBody>
      </p:sp>
    </p:spTree>
    <p:extLst>
      <p:ext uri="{BB962C8B-B14F-4D97-AF65-F5344CB8AC3E}">
        <p14:creationId xmlns:p14="http://schemas.microsoft.com/office/powerpoint/2010/main" val="238580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930564-5F98-B9C3-8B52-927DE9AF6963}"/>
              </a:ext>
            </a:extLst>
          </p:cNvPr>
          <p:cNvSpPr txBox="1">
            <a:spLocks/>
          </p:cNvSpPr>
          <p:nvPr userDrawn="1"/>
        </p:nvSpPr>
        <p:spPr>
          <a:xfrm>
            <a:off x="319088" y="6356350"/>
            <a:ext cx="11493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9pPr>
          </a:lstStyle>
          <a:p>
            <a:pPr eaLnBrk="1" latinLnBrk="1" hangingPunct="1"/>
            <a:fld id="{0AEA3403-E869-4722-B863-313BBCC015EF}" type="slidenum">
              <a:rPr lang="ko-KR" altLang="en-US" sz="1500" b="1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pPr eaLnBrk="1" latinLnBrk="1" hangingPunct="1"/>
              <a:t>‹#›</a:t>
            </a:fld>
            <a:r>
              <a:rPr lang="en-US" altLang="ko-KR" sz="1500" b="1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/10</a:t>
            </a:r>
            <a:endParaRPr lang="ko-KR" altLang="en-US" sz="1500" b="1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7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329B5C-AFE4-17F1-0965-8BDEBF53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ore-US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931A35-4D5D-9D02-0534-AF30BC2B3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US" altLang="en-US"/>
          </a:p>
        </p:txBody>
      </p:sp>
    </p:spTree>
    <p:extLst>
      <p:ext uri="{BB962C8B-B14F-4D97-AF65-F5344CB8AC3E}">
        <p14:creationId xmlns:p14="http://schemas.microsoft.com/office/powerpoint/2010/main" val="419758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6EDA4E-0763-555B-931A-FB0E2738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ko-Kore-US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133EA3-3B80-8164-79CB-86215D4C4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83011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82834D-5E3A-4E2B-21A1-E73C8E77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ore-US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CAAFC3-795E-A129-FC55-9FD671AEC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US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0767A1-00CF-DA3C-79FE-EE0D83F03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US" altLang="en-US"/>
          </a:p>
        </p:txBody>
      </p:sp>
    </p:spTree>
    <p:extLst>
      <p:ext uri="{BB962C8B-B14F-4D97-AF65-F5344CB8AC3E}">
        <p14:creationId xmlns:p14="http://schemas.microsoft.com/office/powerpoint/2010/main" val="313921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5533C7-3E08-A2F3-6A42-0FFC0D08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ore-US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C2B455-E879-ED16-2EBC-F7151CB48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8CEDB4A-DA36-9A48-4486-36602AECA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US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695A33D-5D73-F263-D712-AF88D6251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7D0DEFF-3499-A747-2583-B2961320F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US" altLang="en-US"/>
          </a:p>
        </p:txBody>
      </p:sp>
    </p:spTree>
    <p:extLst>
      <p:ext uri="{BB962C8B-B14F-4D97-AF65-F5344CB8AC3E}">
        <p14:creationId xmlns:p14="http://schemas.microsoft.com/office/powerpoint/2010/main" val="199685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461D58-99D1-BA57-1F37-4A70E4B6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ore-US" altLang="en-US"/>
          </a:p>
        </p:txBody>
      </p:sp>
    </p:spTree>
    <p:extLst>
      <p:ext uri="{BB962C8B-B14F-4D97-AF65-F5344CB8AC3E}">
        <p14:creationId xmlns:p14="http://schemas.microsoft.com/office/powerpoint/2010/main" val="283262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23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34C18B-99F6-4B07-9163-DCC69C74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ko-Kore-US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A8BF31-B57A-EEC6-5451-9C1B308C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US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E54EB9-5E22-E4F7-7823-D8ECEF9D4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84131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4593B2-7082-596D-960B-81BA6BAE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ko-Kore-US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240C8B2-D979-AFFD-ADFD-AB0A13ADA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ore-US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6E4D8F3-C655-177B-4553-36E914D32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01749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Oval 8">
            <a:extLst>
              <a:ext uri="{FF2B5EF4-FFF2-40B4-BE49-F238E27FC236}">
                <a16:creationId xmlns:a16="http://schemas.microsoft.com/office/drawing/2014/main" id="{D27E86EF-CC6D-09CE-952E-386F2CF34C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08725"/>
            <a:ext cx="1368425" cy="504825"/>
          </a:xfrm>
          <a:prstGeom prst="ellipse">
            <a:avLst/>
          </a:prstGeom>
          <a:gradFill rotWithShape="1">
            <a:gsLst>
              <a:gs pos="0">
                <a:srgbClr val="003300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fld id="{0649DC49-51A8-D045-8D99-549869329B59}" type="slidenum">
              <a:rPr lang="en-US" altLang="ko-KR" sz="2200" b="1">
                <a:solidFill>
                  <a:schemeClr val="bg1"/>
                </a:solidFill>
                <a:latin typeface="Times New Roman" panose="02020603050405020304" pitchFamily="18" charset="0"/>
                <a:ea typeface="바탕체" panose="02030609000101010101" pitchFamily="49" charset="-127"/>
              </a:rPr>
              <a:pPr algn="ctr"/>
              <a:t>‹#›</a:t>
            </a:fld>
            <a:r>
              <a:rPr lang="en-US" altLang="ko-KR" sz="2200" b="1">
                <a:solidFill>
                  <a:schemeClr val="bg1"/>
                </a:solidFill>
                <a:latin typeface="Times New Roman" panose="02020603050405020304" pitchFamily="18" charset="0"/>
                <a:ea typeface="바탕체" panose="02030609000101010101" pitchFamily="49" charset="-127"/>
              </a:rPr>
              <a:t>/18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FEAC5670-7765-97E0-8994-1CEA1ED1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0203AA-9637-D551-6372-5BC394E34CDF}"/>
              </a:ext>
            </a:extLst>
          </p:cNvPr>
          <p:cNvSpPr txBox="1"/>
          <p:nvPr/>
        </p:nvSpPr>
        <p:spPr>
          <a:xfrm>
            <a:off x="1187624" y="23488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In every circumstances,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94D3D-155C-F24B-9A73-2F3CEB382728}"/>
              </a:ext>
            </a:extLst>
          </p:cNvPr>
          <p:cNvSpPr txBox="1"/>
          <p:nvPr/>
        </p:nvSpPr>
        <p:spPr>
          <a:xfrm>
            <a:off x="3527376" y="443711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	I will praise Lord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AF20CFDF-1D96-DEC5-87AB-BCE8120A8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87638-FC60-BE84-F660-6629F9030A22}"/>
              </a:ext>
            </a:extLst>
          </p:cNvPr>
          <p:cNvSpPr txBox="1"/>
          <p:nvPr/>
        </p:nvSpPr>
        <p:spPr>
          <a:xfrm>
            <a:off x="1187624" y="23488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He is your great reward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EC827-C1D9-D960-830F-B1578C109C5F}"/>
              </a:ext>
            </a:extLst>
          </p:cNvPr>
          <p:cNvSpPr txBox="1"/>
          <p:nvPr/>
        </p:nvSpPr>
        <p:spPr>
          <a:xfrm>
            <a:off x="3347864" y="443711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	And great help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954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04C6C16C-2FD5-B50C-A9A5-CB591360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628021-50B9-E0B5-A779-FAC33DF71E6E}"/>
              </a:ext>
            </a:extLst>
          </p:cNvPr>
          <p:cNvSpPr txBox="1"/>
          <p:nvPr/>
        </p:nvSpPr>
        <p:spPr>
          <a:xfrm>
            <a:off x="1187624" y="23488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When we looking for His face,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4214B-BD31-CECE-4577-FB40D475341E}"/>
              </a:ext>
            </a:extLst>
          </p:cNvPr>
          <p:cNvSpPr txBox="1"/>
          <p:nvPr/>
        </p:nvSpPr>
        <p:spPr>
          <a:xfrm>
            <a:off x="3493120" y="443711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He pours His soul,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38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86F95AB1-3194-0E3A-5065-DFFFD327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F35A66-5A50-3F48-7121-7D0C5455E942}"/>
              </a:ext>
            </a:extLst>
          </p:cNvPr>
          <p:cNvSpPr txBox="1"/>
          <p:nvPr/>
        </p:nvSpPr>
        <p:spPr>
          <a:xfrm>
            <a:off x="1187624" y="23488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In His great love,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394E0-DDCA-9C3D-0BA5-4D6B106EE2EC}"/>
              </a:ext>
            </a:extLst>
          </p:cNvPr>
          <p:cNvSpPr txBox="1"/>
          <p:nvPr/>
        </p:nvSpPr>
        <p:spPr>
          <a:xfrm>
            <a:off x="3059832" y="434183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	Let us see You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463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2F900130-F2F4-6E85-2D7B-CAFBFA56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2F9FA6-AAEA-FA85-D064-94EC2DA4C9AF}"/>
              </a:ext>
            </a:extLst>
          </p:cNvPr>
          <p:cNvSpPr txBox="1"/>
          <p:nvPr/>
        </p:nvSpPr>
        <p:spPr>
          <a:xfrm>
            <a:off x="1259632" y="23488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My soul becomes 		steadfast.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90723-2B46-7D69-9686-786388B2AD02}"/>
              </a:ext>
            </a:extLst>
          </p:cNvPr>
          <p:cNvSpPr txBox="1"/>
          <p:nvPr/>
        </p:nvSpPr>
        <p:spPr>
          <a:xfrm>
            <a:off x="3203848" y="434183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sing praises with my soul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136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653856F2-98F5-5017-D467-746C1EB6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EB436-B492-20FD-49FA-117C81644794}"/>
              </a:ext>
            </a:extLst>
          </p:cNvPr>
          <p:cNvSpPr txBox="1"/>
          <p:nvPr/>
        </p:nvSpPr>
        <p:spPr>
          <a:xfrm>
            <a:off x="395536" y="24208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By faith I lift my eyes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08437-0283-8230-55E9-B3D1892FD103}"/>
              </a:ext>
            </a:extLst>
          </p:cNvPr>
          <p:cNvSpPr txBox="1"/>
          <p:nvPr/>
        </p:nvSpPr>
        <p:spPr>
          <a:xfrm>
            <a:off x="3527376" y="437783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And see You in Your love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784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>
            <a:extLst>
              <a:ext uri="{FF2B5EF4-FFF2-40B4-BE49-F238E27FC236}">
                <a16:creationId xmlns:a16="http://schemas.microsoft.com/office/drawing/2014/main" id="{D19CC461-AECC-1EF5-E612-10B48DF4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1FA4F-5745-B92C-5C44-51CF0943C44C}"/>
              </a:ext>
            </a:extLst>
          </p:cNvPr>
          <p:cNvSpPr txBox="1"/>
          <p:nvPr/>
        </p:nvSpPr>
        <p:spPr>
          <a:xfrm>
            <a:off x="1259632" y="23488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My soul becomes 		steadfast.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1F419-E6F9-5804-1444-CB1A41825E65}"/>
              </a:ext>
            </a:extLst>
          </p:cNvPr>
          <p:cNvSpPr txBox="1"/>
          <p:nvPr/>
        </p:nvSpPr>
        <p:spPr>
          <a:xfrm>
            <a:off x="3203848" y="434183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sing praises with my soul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30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7BAB3E57-C148-D8C7-D163-F6BB795E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5E61CA-AFC5-BFB2-ACD5-1B0051932BB0}"/>
              </a:ext>
            </a:extLst>
          </p:cNvPr>
          <p:cNvSpPr txBox="1"/>
          <p:nvPr/>
        </p:nvSpPr>
        <p:spPr>
          <a:xfrm>
            <a:off x="395536" y="24208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By faith I lift my eyes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24425-90CF-1465-68E9-008FD9DDE0BA}"/>
              </a:ext>
            </a:extLst>
          </p:cNvPr>
          <p:cNvSpPr txBox="1"/>
          <p:nvPr/>
        </p:nvSpPr>
        <p:spPr>
          <a:xfrm>
            <a:off x="3527376" y="437783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And see You in Your love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159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>
            <a:extLst>
              <a:ext uri="{FF2B5EF4-FFF2-40B4-BE49-F238E27FC236}">
                <a16:creationId xmlns:a16="http://schemas.microsoft.com/office/drawing/2014/main" id="{E3CDE2D3-86E4-795F-0E5B-FF3261CBA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FC7718-3056-7815-DE5D-0C7DE36A5AA5}"/>
              </a:ext>
            </a:extLst>
          </p:cNvPr>
          <p:cNvSpPr txBox="1"/>
          <p:nvPr/>
        </p:nvSpPr>
        <p:spPr>
          <a:xfrm>
            <a:off x="1187624" y="23488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When I praise You,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02EDB-3C63-5C0F-2A97-5A3D83228538}"/>
              </a:ext>
            </a:extLst>
          </p:cNvPr>
          <p:cNvSpPr txBox="1"/>
          <p:nvPr/>
        </p:nvSpPr>
        <p:spPr>
          <a:xfrm>
            <a:off x="2987824" y="443711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Your kingdom has been come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>
            <a:extLst>
              <a:ext uri="{FF2B5EF4-FFF2-40B4-BE49-F238E27FC236}">
                <a16:creationId xmlns:a16="http://schemas.microsoft.com/office/drawing/2014/main" id="{DB5DB64D-9070-4951-55D5-8954A11B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0390A-02AA-BD21-060E-04DCC5FD2770}"/>
              </a:ext>
            </a:extLst>
          </p:cNvPr>
          <p:cNvSpPr txBox="1"/>
          <p:nvPr/>
        </p:nvSpPr>
        <p:spPr>
          <a:xfrm>
            <a:off x="467544" y="24208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Let us to see 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4DA04-A433-57E3-0D83-3D7674BAB89E}"/>
              </a:ext>
            </a:extLst>
          </p:cNvPr>
          <p:cNvSpPr txBox="1"/>
          <p:nvPr/>
        </p:nvSpPr>
        <p:spPr>
          <a:xfrm>
            <a:off x="2123728" y="437783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Your eternal kingdom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2F900130-F2F4-6E85-2D7B-CAFBFA56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2F9FA6-AAEA-FA85-D064-94EC2DA4C9AF}"/>
              </a:ext>
            </a:extLst>
          </p:cNvPr>
          <p:cNvSpPr txBox="1"/>
          <p:nvPr/>
        </p:nvSpPr>
        <p:spPr>
          <a:xfrm>
            <a:off x="1259632" y="23488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My soul becomes 		steadfast.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90723-2B46-7D69-9686-786388B2AD02}"/>
              </a:ext>
            </a:extLst>
          </p:cNvPr>
          <p:cNvSpPr txBox="1"/>
          <p:nvPr/>
        </p:nvSpPr>
        <p:spPr>
          <a:xfrm>
            <a:off x="3203848" y="434183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sing praises with my soul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717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AF20CFDF-1D96-DEC5-87AB-BCE8120A8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87638-FC60-BE84-F660-6629F9030A22}"/>
              </a:ext>
            </a:extLst>
          </p:cNvPr>
          <p:cNvSpPr txBox="1"/>
          <p:nvPr/>
        </p:nvSpPr>
        <p:spPr>
          <a:xfrm>
            <a:off x="1187624" y="23488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He is your great reward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EC827-C1D9-D960-830F-B1578C109C5F}"/>
              </a:ext>
            </a:extLst>
          </p:cNvPr>
          <p:cNvSpPr txBox="1"/>
          <p:nvPr/>
        </p:nvSpPr>
        <p:spPr>
          <a:xfrm>
            <a:off x="3347864" y="443711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	And great help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653856F2-98F5-5017-D467-746C1EB6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EB436-B492-20FD-49FA-117C81644794}"/>
              </a:ext>
            </a:extLst>
          </p:cNvPr>
          <p:cNvSpPr txBox="1"/>
          <p:nvPr/>
        </p:nvSpPr>
        <p:spPr>
          <a:xfrm>
            <a:off x="395536" y="24208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By faith I lift my eyes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08437-0283-8230-55E9-B3D1892FD103}"/>
              </a:ext>
            </a:extLst>
          </p:cNvPr>
          <p:cNvSpPr txBox="1"/>
          <p:nvPr/>
        </p:nvSpPr>
        <p:spPr>
          <a:xfrm>
            <a:off x="3527376" y="437783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And see You in Your love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403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>
            <a:extLst>
              <a:ext uri="{FF2B5EF4-FFF2-40B4-BE49-F238E27FC236}">
                <a16:creationId xmlns:a16="http://schemas.microsoft.com/office/drawing/2014/main" id="{D19CC461-AECC-1EF5-E612-10B48DF4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1FA4F-5745-B92C-5C44-51CF0943C44C}"/>
              </a:ext>
            </a:extLst>
          </p:cNvPr>
          <p:cNvSpPr txBox="1"/>
          <p:nvPr/>
        </p:nvSpPr>
        <p:spPr>
          <a:xfrm>
            <a:off x="1259632" y="23488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My soul becomes 		steadfast.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1F419-E6F9-5804-1444-CB1A41825E65}"/>
              </a:ext>
            </a:extLst>
          </p:cNvPr>
          <p:cNvSpPr txBox="1"/>
          <p:nvPr/>
        </p:nvSpPr>
        <p:spPr>
          <a:xfrm>
            <a:off x="3203848" y="434183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sing praises with my soul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9557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7BAB3E57-C148-D8C7-D163-F6BB795E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5E61CA-AFC5-BFB2-ACD5-1B0051932BB0}"/>
              </a:ext>
            </a:extLst>
          </p:cNvPr>
          <p:cNvSpPr txBox="1"/>
          <p:nvPr/>
        </p:nvSpPr>
        <p:spPr>
          <a:xfrm>
            <a:off x="395536" y="24208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By faith I lift my eyes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24425-90CF-1465-68E9-008FD9DDE0BA}"/>
              </a:ext>
            </a:extLst>
          </p:cNvPr>
          <p:cNvSpPr txBox="1"/>
          <p:nvPr/>
        </p:nvSpPr>
        <p:spPr>
          <a:xfrm>
            <a:off x="3527376" y="437783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And see You in Your love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9456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2F900130-F2F4-6E85-2D7B-CAFBFA56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2F9FA6-AAEA-FA85-D064-94EC2DA4C9AF}"/>
              </a:ext>
            </a:extLst>
          </p:cNvPr>
          <p:cNvSpPr txBox="1"/>
          <p:nvPr/>
        </p:nvSpPr>
        <p:spPr>
          <a:xfrm>
            <a:off x="1259632" y="23488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My soul becomes 		steadfast.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90723-2B46-7D69-9686-786388B2AD02}"/>
              </a:ext>
            </a:extLst>
          </p:cNvPr>
          <p:cNvSpPr txBox="1"/>
          <p:nvPr/>
        </p:nvSpPr>
        <p:spPr>
          <a:xfrm>
            <a:off x="3203848" y="434183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sing praises with my soul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3160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653856F2-98F5-5017-D467-746C1EB6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EB436-B492-20FD-49FA-117C81644794}"/>
              </a:ext>
            </a:extLst>
          </p:cNvPr>
          <p:cNvSpPr txBox="1"/>
          <p:nvPr/>
        </p:nvSpPr>
        <p:spPr>
          <a:xfrm>
            <a:off x="395536" y="24208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By faith I lift my eyes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08437-0283-8230-55E9-B3D1892FD103}"/>
              </a:ext>
            </a:extLst>
          </p:cNvPr>
          <p:cNvSpPr txBox="1"/>
          <p:nvPr/>
        </p:nvSpPr>
        <p:spPr>
          <a:xfrm>
            <a:off x="3527376" y="437783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And see You in Your love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384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>
            <a:extLst>
              <a:ext uri="{FF2B5EF4-FFF2-40B4-BE49-F238E27FC236}">
                <a16:creationId xmlns:a16="http://schemas.microsoft.com/office/drawing/2014/main" id="{D19CC461-AECC-1EF5-E612-10B48DF4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1FA4F-5745-B92C-5C44-51CF0943C44C}"/>
              </a:ext>
            </a:extLst>
          </p:cNvPr>
          <p:cNvSpPr txBox="1"/>
          <p:nvPr/>
        </p:nvSpPr>
        <p:spPr>
          <a:xfrm>
            <a:off x="1259632" y="23488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My soul becomes 		steadfast.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1F419-E6F9-5804-1444-CB1A41825E65}"/>
              </a:ext>
            </a:extLst>
          </p:cNvPr>
          <p:cNvSpPr txBox="1"/>
          <p:nvPr/>
        </p:nvSpPr>
        <p:spPr>
          <a:xfrm>
            <a:off x="3203848" y="434183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sing praises with my soul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5772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7BAB3E57-C148-D8C7-D163-F6BB795E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5E61CA-AFC5-BFB2-ACD5-1B0051932BB0}"/>
              </a:ext>
            </a:extLst>
          </p:cNvPr>
          <p:cNvSpPr txBox="1"/>
          <p:nvPr/>
        </p:nvSpPr>
        <p:spPr>
          <a:xfrm>
            <a:off x="395536" y="24208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By faith I lift my eyes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24425-90CF-1465-68E9-008FD9DDE0BA}"/>
              </a:ext>
            </a:extLst>
          </p:cNvPr>
          <p:cNvSpPr txBox="1"/>
          <p:nvPr/>
        </p:nvSpPr>
        <p:spPr>
          <a:xfrm>
            <a:off x="3527376" y="437783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And see You in Your love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2324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1">
            <a:extLst>
              <a:ext uri="{FF2B5EF4-FFF2-40B4-BE49-F238E27FC236}">
                <a16:creationId xmlns:a16="http://schemas.microsoft.com/office/drawing/2014/main" id="{9365B88E-819A-AFA8-A7B4-A651D5CBF51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60B680-6018-453C-0C09-3CF7E47FC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평생에 가장 복된 일은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F9F8DE-1F67-2AC8-C817-BCED5148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F0C6E0-1EFD-243D-6E3D-F180F199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219320-70E1-34DC-C2E0-641FF660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7243E-0907-3358-EA3B-0942CE28F321}"/>
              </a:ext>
            </a:extLst>
          </p:cNvPr>
          <p:cNvSpPr txBox="1"/>
          <p:nvPr/>
        </p:nvSpPr>
        <p:spPr>
          <a:xfrm>
            <a:off x="1320898" y="4620280"/>
            <a:ext cx="728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The best thing happened in all my life,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Is that I found my Lord Jesus my King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4696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0E37E843-E151-3271-0465-D2DE6C52EC6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04683B-EA9C-17D7-FA74-A71509EBA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평생에 가장 복된 일은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3C4EA9-8C7C-CCBA-BC8F-1C4A01200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1916F5-4C67-7C0A-CA44-CE4BDF74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4C881A-039D-CE2F-2578-A0AC763D1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4B7A4-CDD8-CAE9-CBFF-D0A64BF2563B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The best choice I’ve made in all my life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Is that I’ve decided to serve Jesus 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855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A732D09E-C93F-459C-9767-84A28AC0B64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A59B30-7423-9699-7015-77F8DAEAD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863AF5-7D0C-9DA4-3068-48F62C01D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살 동안 내가 걷는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A6FE29-F844-A3E7-B8CC-6F801C943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29DCD64-1FC4-42A3-284D-6DF0411D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59176-0B6F-75E2-B924-D0781A103D0A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Though I stumble and fall in the valleys 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Broken and weak, hurt and alone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418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04C6C16C-2FD5-B50C-A9A5-CB591360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628021-50B9-E0B5-A779-FAC33DF71E6E}"/>
              </a:ext>
            </a:extLst>
          </p:cNvPr>
          <p:cNvSpPr txBox="1"/>
          <p:nvPr/>
        </p:nvSpPr>
        <p:spPr>
          <a:xfrm>
            <a:off x="1187624" y="23488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When we looking for His face,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4214B-BD31-CECE-4577-FB40D475341E}"/>
              </a:ext>
            </a:extLst>
          </p:cNvPr>
          <p:cNvSpPr txBox="1"/>
          <p:nvPr/>
        </p:nvSpPr>
        <p:spPr>
          <a:xfrm>
            <a:off x="3493120" y="443711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He pours His soul,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A6D6308B-5924-C2AE-29C3-32C08000754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A0D914-7E4F-ABF2-AA28-570F0D34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E6B984-2A12-6197-D2EC-CFB4A29E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살 동안 내가 걷는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0DAE8D-CFF0-DE05-ED39-2153A781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00C3BA-BA89-51B1-3B83-9DC93904E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1802D-7FA9-E9CB-C679-B5244782EDE4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Mighty hand of God, I know, holds me up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Never will I cease to serve my Jesus,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0127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CC874663-7354-AD58-212C-93CBAF67856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968CE6-D0CB-9FD5-4552-274063BB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6A7BF3-AA09-F76D-BB17-1694A211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5FDD16-C946-8861-20C4-94446356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E9F5FA-8398-58FD-303E-94B285D2D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91B25-FC22-A4F8-124C-5C9AFB04CD82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No regrets, and no turning back.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But there’s only one desire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271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5904C19D-9E17-EE57-49A0-856E995FE51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2548A6-C50B-7DED-38DF-29AFD095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241F17-812E-CC07-773D-E6A55468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B70C9C-EC8A-4153-0701-6780EE31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CC13D8-15EB-8F65-D11D-EAADF7449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72702-534B-CD3E-22CC-FC0C5E1E6FA5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That’s to serve my Lord because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He’s been faithful all along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5243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AE419F05-9F41-5174-89D2-3A83F902BD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DED558-021A-9F0E-263B-5428FE26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696CC9-FFF7-1E7E-F004-30A680564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B4A038-72E0-2AB8-4189-C5EF2BC3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1F4C4D-88F1-2D9F-82A6-D9DA96E0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EB3BF-0271-B8E2-AF02-63B91399434F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Lord, please let me walk with You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All the days of my life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022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A78E9B89-CC0D-7F45-F7D2-FC1A9F4A8F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AD5A80-05DD-98C1-F9D9-DEABF6809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D06A8D-6C72-A673-57B3-A5028509D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5A36EA-2D2E-5DEB-ED44-FC225C2D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6C0452-DDCC-A5E4-C9AA-6A92AADA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082D1-E471-854B-3565-DB5A1A9957E1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Rejoicing, praising Jesus’ name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Till I see You face to face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797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1">
            <a:extLst>
              <a:ext uri="{FF2B5EF4-FFF2-40B4-BE49-F238E27FC236}">
                <a16:creationId xmlns:a16="http://schemas.microsoft.com/office/drawing/2014/main" id="{9365B88E-819A-AFA8-A7B4-A651D5CBF51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60B680-6018-453C-0C09-3CF7E47FC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평생에 가장 복된 일은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F9F8DE-1F67-2AC8-C817-BCED5148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F0C6E0-1EFD-243D-6E3D-F180F199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219320-70E1-34DC-C2E0-641FF660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7243E-0907-3358-EA3B-0942CE28F321}"/>
              </a:ext>
            </a:extLst>
          </p:cNvPr>
          <p:cNvSpPr txBox="1"/>
          <p:nvPr/>
        </p:nvSpPr>
        <p:spPr>
          <a:xfrm>
            <a:off x="1320898" y="4620280"/>
            <a:ext cx="728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The best thing happened in all my life,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Is that I found my Lord Jesus my King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0565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0E37E843-E151-3271-0465-D2DE6C52EC6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04683B-EA9C-17D7-FA74-A71509EBA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평생에 가장 복된 일은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3C4EA9-8C7C-CCBA-BC8F-1C4A01200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1916F5-4C67-7C0A-CA44-CE4BDF74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4C881A-039D-CE2F-2578-A0AC763D1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4B7A4-CDD8-CAE9-CBFF-D0A64BF2563B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The best choice I’ve made in all my life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Is that I’ve decided to serve Jesus 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9597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A732D09E-C93F-459C-9767-84A28AC0B64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A59B30-7423-9699-7015-77F8DAEAD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863AF5-7D0C-9DA4-3068-48F62C01D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살 동안 내가 걷는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A6FE29-F844-A3E7-B8CC-6F801C943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29DCD64-1FC4-42A3-284D-6DF0411D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59176-0B6F-75E2-B924-D0781A103D0A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Though I stumble and fall in the valleys 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Broken and weak, hurt and alone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1985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A6D6308B-5924-C2AE-29C3-32C08000754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A0D914-7E4F-ABF2-AA28-570F0D34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E6B984-2A12-6197-D2EC-CFB4A29E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살 동안 내가 걷는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0DAE8D-CFF0-DE05-ED39-2153A781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00C3BA-BA89-51B1-3B83-9DC93904E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1802D-7FA9-E9CB-C679-B5244782EDE4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Mighty hand of God, I know, holds me up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Never will I cease to serve my Jesus,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721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CC874663-7354-AD58-212C-93CBAF67856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968CE6-D0CB-9FD5-4552-274063BB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6A7BF3-AA09-F76D-BB17-1694A211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5FDD16-C946-8861-20C4-94446356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E9F5FA-8398-58FD-303E-94B285D2D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91B25-FC22-A4F8-124C-5C9AFB04CD82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No regrets, and no turning back.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But there’s only one desire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071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86F95AB1-3194-0E3A-5065-DFFFD327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F35A66-5A50-3F48-7121-7D0C5455E942}"/>
              </a:ext>
            </a:extLst>
          </p:cNvPr>
          <p:cNvSpPr txBox="1"/>
          <p:nvPr/>
        </p:nvSpPr>
        <p:spPr>
          <a:xfrm>
            <a:off x="1187624" y="23488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In His great love,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394E0-DDCA-9C3D-0BA5-4D6B106EE2EC}"/>
              </a:ext>
            </a:extLst>
          </p:cNvPr>
          <p:cNvSpPr txBox="1"/>
          <p:nvPr/>
        </p:nvSpPr>
        <p:spPr>
          <a:xfrm>
            <a:off x="3059832" y="434183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	Let us see You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5904C19D-9E17-EE57-49A0-856E995FE51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2548A6-C50B-7DED-38DF-29AFD095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241F17-812E-CC07-773D-E6A55468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B70C9C-EC8A-4153-0701-6780EE31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CC13D8-15EB-8F65-D11D-EAADF7449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72702-534B-CD3E-22CC-FC0C5E1E6FA5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That’s to serve my Lord because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He’s been faithful all along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4982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AE419F05-9F41-5174-89D2-3A83F902BD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DED558-021A-9F0E-263B-5428FE26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696CC9-FFF7-1E7E-F004-30A680564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B4A038-72E0-2AB8-4189-C5EF2BC3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1F4C4D-88F1-2D9F-82A6-D9DA96E0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EB3BF-0271-B8E2-AF02-63B91399434F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Lord, please let me walk with You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All the days of my life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390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A78E9B89-CC0D-7F45-F7D2-FC1A9F4A8F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AD5A80-05DD-98C1-F9D9-DEABF6809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D06A8D-6C72-A673-57B3-A5028509D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5A36EA-2D2E-5DEB-ED44-FC225C2D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6C0452-DDCC-A5E4-C9AA-6A92AADA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082D1-E471-854B-3565-DB5A1A9957E1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Rejoicing, praising Jesus’ name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Till I see You face to face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4069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CC874663-7354-AD58-212C-93CBAF67856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968CE6-D0CB-9FD5-4552-274063BB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6A7BF3-AA09-F76D-BB17-1694A211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5FDD16-C946-8861-20C4-94446356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E9F5FA-8398-58FD-303E-94B285D2D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91B25-FC22-A4F8-124C-5C9AFB04CD82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No regrets, and no turning back.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But there’s only one desire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5717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5904C19D-9E17-EE57-49A0-856E995FE51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2548A6-C50B-7DED-38DF-29AFD095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241F17-812E-CC07-773D-E6A55468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B70C9C-EC8A-4153-0701-6780EE31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CC13D8-15EB-8F65-D11D-EAADF7449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72702-534B-CD3E-22CC-FC0C5E1E6FA5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That’s to serve my Lord because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He’s been faithful all along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6240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AE419F05-9F41-5174-89D2-3A83F902BD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DED558-021A-9F0E-263B-5428FE26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696CC9-FFF7-1E7E-F004-30A680564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B4A038-72E0-2AB8-4189-C5EF2BC3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1F4C4D-88F1-2D9F-82A6-D9DA96E0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EB3BF-0271-B8E2-AF02-63B91399434F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Lord, please let me walk with You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All the days of my life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449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A78E9B89-CC0D-7F45-F7D2-FC1A9F4A8F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AD5A80-05DD-98C1-F9D9-DEABF6809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D06A8D-6C72-A673-57B3-A5028509D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5A36EA-2D2E-5DEB-ED44-FC225C2D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나는 주를 섬기는 것에 후회가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6C0452-DDCC-A5E4-C9AA-6A92AADA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9.</a:t>
            </a:r>
            <a:r>
              <a:rPr lang="ko-KR" altLang="en-US" sz="1100"/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082D1-E471-854B-3565-DB5A1A9957E1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Rejoicing, praising Jesus’ name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Till I see You face to face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1943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B4AF89D1-C3DC-94F7-073A-EA90E4E49E2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C3C1CA-F1F3-84C3-0C1F-FC4089DC2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648D7A-3560-920A-D5D5-AF7A2126B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26152A-045A-FA28-37C0-2250E670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3899D1-5A7D-BF72-4842-567117FE2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9.</a:t>
            </a:r>
            <a:r>
              <a:rPr lang="ko-KR" altLang="en-US" sz="1100">
                <a:solidFill>
                  <a:srgbClr val="FF0000"/>
                </a:solidFill>
              </a:rPr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0D630-E647-970B-E82D-7AF8EFD2F6B9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This is my story, this is my song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Praising my Savior all the day long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1575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DC215C49-7A7D-F6CD-2CFC-97724530D30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4BAE39-B7A9-70E8-3D15-977A4E85E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ECE8CD-EA67-2B3D-BB1F-295D41E92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4FB34B-1009-2412-7DB0-8463CD911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F9832E-6E54-7889-4B89-2646C76F6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9.</a:t>
            </a:r>
            <a:r>
              <a:rPr lang="ko-KR" altLang="en-US" sz="1100">
                <a:solidFill>
                  <a:srgbClr val="FF0000"/>
                </a:solidFill>
              </a:rPr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291A8-E50D-64BD-DC45-D0808C54D4FD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This is my story, this is my song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Praising my Savior all the day long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9905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B4AF89D1-C3DC-94F7-073A-EA90E4E49E2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C3C1CA-F1F3-84C3-0C1F-FC4089DC2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648D7A-3560-920A-D5D5-AF7A2126B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26152A-045A-FA28-37C0-2250E670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3899D1-5A7D-BF72-4842-567117FE2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9.</a:t>
            </a:r>
            <a:r>
              <a:rPr lang="ko-KR" altLang="en-US" sz="1100">
                <a:solidFill>
                  <a:srgbClr val="FF0000"/>
                </a:solidFill>
              </a:rPr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0D630-E647-970B-E82D-7AF8EFD2F6B9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This is my story, this is my song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Praising my Savior all the day long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538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2F900130-F2F4-6E85-2D7B-CAFBFA56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2F9FA6-AAEA-FA85-D064-94EC2DA4C9AF}"/>
              </a:ext>
            </a:extLst>
          </p:cNvPr>
          <p:cNvSpPr txBox="1"/>
          <p:nvPr/>
        </p:nvSpPr>
        <p:spPr>
          <a:xfrm>
            <a:off x="1259632" y="23488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My soul becomes 		steadfast.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90723-2B46-7D69-9686-786388B2AD02}"/>
              </a:ext>
            </a:extLst>
          </p:cNvPr>
          <p:cNvSpPr txBox="1"/>
          <p:nvPr/>
        </p:nvSpPr>
        <p:spPr>
          <a:xfrm>
            <a:off x="3203848" y="434183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sing praises with my soul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DC215C49-7A7D-F6CD-2CFC-97724530D30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4BAE39-B7A9-70E8-3D15-977A4E85E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나의 평생에 가장 복된 일은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ECE8CD-EA67-2B3D-BB1F-295D41E92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 살 동안 내가 걷는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4FB34B-1009-2412-7DB0-8463CD911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나는 주를 섬기는 것에 후회가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F9832E-6E54-7889-4B89-2646C76F6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9.</a:t>
            </a:r>
            <a:r>
              <a:rPr lang="ko-KR" altLang="en-US" sz="1100">
                <a:solidFill>
                  <a:srgbClr val="FF0000"/>
                </a:solidFill>
              </a:rPr>
              <a:t>이것이 나의 간증이요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291A8-E50D-64BD-DC45-D0808C54D4FD}"/>
              </a:ext>
            </a:extLst>
          </p:cNvPr>
          <p:cNvSpPr txBox="1"/>
          <p:nvPr/>
        </p:nvSpPr>
        <p:spPr>
          <a:xfrm>
            <a:off x="879862" y="4881890"/>
            <a:ext cx="744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This is my story, this is my song</a:t>
            </a:r>
          </a:p>
          <a:p>
            <a:r>
              <a:rPr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Praising my Savior all the day long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5256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D6BC19F5-95D5-BA49-A3D2-A98D8D6D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10950C-651A-5EC2-DDB5-B86481708CAA}"/>
              </a:ext>
            </a:extLst>
          </p:cNvPr>
          <p:cNvSpPr txBox="1"/>
          <p:nvPr/>
        </p:nvSpPr>
        <p:spPr>
          <a:xfrm>
            <a:off x="244929" y="4676172"/>
            <a:ext cx="8539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In all the things I asked seeking for You Lord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You listen to the mind at I couldn’t I share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50359BB4-15F7-095A-6648-38A6A1BF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1D835F-4332-95EA-9002-F9B54C323AC2}"/>
              </a:ext>
            </a:extLst>
          </p:cNvPr>
          <p:cNvSpPr txBox="1"/>
          <p:nvPr/>
        </p:nvSpPr>
        <p:spPr>
          <a:xfrm>
            <a:off x="1812472" y="4529215"/>
            <a:ext cx="509451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Lead me as Your will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always follow You 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And stay near Your side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E0FFEF6E-F003-8B86-80C2-ADFD452F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3D5126-EA1E-43E9-EFA4-B02F2049AB3D}"/>
              </a:ext>
            </a:extLst>
          </p:cNvPr>
          <p:cNvSpPr txBox="1"/>
          <p:nvPr/>
        </p:nvSpPr>
        <p:spPr>
          <a:xfrm>
            <a:off x="244929" y="4676172"/>
            <a:ext cx="8539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		As Your mercy is eternal,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praise Your sincere faithful guidance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6BC91982-1D2B-33C1-910C-73D121D3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0095C-D73D-ABBD-568E-19B2D5D601AE}"/>
              </a:ext>
            </a:extLst>
          </p:cNvPr>
          <p:cNvSpPr txBox="1"/>
          <p:nvPr/>
        </p:nvSpPr>
        <p:spPr>
          <a:xfrm>
            <a:off x="244929" y="4676172"/>
            <a:ext cx="8539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		I give my every time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give my life to You, each step I take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91672230-2834-805B-AE72-149A45CA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F6E89D-2D64-B0C8-ED76-37E2BA41B138}"/>
              </a:ext>
            </a:extLst>
          </p:cNvPr>
          <p:cNvSpPr txBox="1"/>
          <p:nvPr/>
        </p:nvSpPr>
        <p:spPr>
          <a:xfrm>
            <a:off x="244929" y="4676172"/>
            <a:ext cx="8539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Confessions made with You fill my life of You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Fill me with Your heart You have for me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23DB0448-F25E-0896-5193-BCAD43CF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E8EA8-2341-7C1A-416F-9A8B1A0D1D22}"/>
              </a:ext>
            </a:extLst>
          </p:cNvPr>
          <p:cNvSpPr txBox="1"/>
          <p:nvPr/>
        </p:nvSpPr>
        <p:spPr>
          <a:xfrm>
            <a:off x="244929" y="4676172"/>
            <a:ext cx="853984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Complete Your plans that You have set for me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Let my essence of life just be like Yours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D6BC19F5-95D5-BA49-A3D2-A98D8D6D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10950C-651A-5EC2-DDB5-B86481708CAA}"/>
              </a:ext>
            </a:extLst>
          </p:cNvPr>
          <p:cNvSpPr txBox="1"/>
          <p:nvPr/>
        </p:nvSpPr>
        <p:spPr>
          <a:xfrm>
            <a:off x="244929" y="4676172"/>
            <a:ext cx="8539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In all the things I asked seeking for You Lord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You listen to the mind at I couldn’t I share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1823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50359BB4-15F7-095A-6648-38A6A1BF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1D835F-4332-95EA-9002-F9B54C323AC2}"/>
              </a:ext>
            </a:extLst>
          </p:cNvPr>
          <p:cNvSpPr txBox="1"/>
          <p:nvPr/>
        </p:nvSpPr>
        <p:spPr>
          <a:xfrm>
            <a:off x="1812472" y="4529215"/>
            <a:ext cx="509451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Lead me as Your will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always follow You 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And stay near Your side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7172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E0FFEF6E-F003-8B86-80C2-ADFD452F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3D5126-EA1E-43E9-EFA4-B02F2049AB3D}"/>
              </a:ext>
            </a:extLst>
          </p:cNvPr>
          <p:cNvSpPr txBox="1"/>
          <p:nvPr/>
        </p:nvSpPr>
        <p:spPr>
          <a:xfrm>
            <a:off x="244929" y="4676172"/>
            <a:ext cx="8539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		As Your mercy is eternal,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praise Your sincere faithful guidance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130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653856F2-98F5-5017-D467-746C1EB6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EB436-B492-20FD-49FA-117C81644794}"/>
              </a:ext>
            </a:extLst>
          </p:cNvPr>
          <p:cNvSpPr txBox="1"/>
          <p:nvPr/>
        </p:nvSpPr>
        <p:spPr>
          <a:xfrm>
            <a:off x="395536" y="24208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By faith I lift my eyes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08437-0283-8230-55E9-B3D1892FD103}"/>
              </a:ext>
            </a:extLst>
          </p:cNvPr>
          <p:cNvSpPr txBox="1"/>
          <p:nvPr/>
        </p:nvSpPr>
        <p:spPr>
          <a:xfrm>
            <a:off x="3527376" y="437783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And see You in Your love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6BC91982-1D2B-33C1-910C-73D121D3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0095C-D73D-ABBD-568E-19B2D5D601AE}"/>
              </a:ext>
            </a:extLst>
          </p:cNvPr>
          <p:cNvSpPr txBox="1"/>
          <p:nvPr/>
        </p:nvSpPr>
        <p:spPr>
          <a:xfrm>
            <a:off x="244929" y="4676172"/>
            <a:ext cx="8539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		I give my every time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give my life to You, each step I take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41987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91672230-2834-805B-AE72-149A45CA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F6E89D-2D64-B0C8-ED76-37E2BA41B138}"/>
              </a:ext>
            </a:extLst>
          </p:cNvPr>
          <p:cNvSpPr txBox="1"/>
          <p:nvPr/>
        </p:nvSpPr>
        <p:spPr>
          <a:xfrm>
            <a:off x="244929" y="4676172"/>
            <a:ext cx="8539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Confessions made with You fill my life of You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Fill me with Your heart You have for me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9350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23DB0448-F25E-0896-5193-BCAD43CF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E8EA8-2341-7C1A-416F-9A8B1A0D1D22}"/>
              </a:ext>
            </a:extLst>
          </p:cNvPr>
          <p:cNvSpPr txBox="1"/>
          <p:nvPr/>
        </p:nvSpPr>
        <p:spPr>
          <a:xfrm>
            <a:off x="244929" y="4676172"/>
            <a:ext cx="853984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Complete Your plans that You have set for me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Let my essence of life just be like Yours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52419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999E9894-963C-9047-F299-D68D7B98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C4B81-F5EF-A80A-AA8E-6D01C6AC3544}"/>
              </a:ext>
            </a:extLst>
          </p:cNvPr>
          <p:cNvSpPr txBox="1"/>
          <p:nvPr/>
        </p:nvSpPr>
        <p:spPr>
          <a:xfrm>
            <a:off x="244929" y="4676172"/>
            <a:ext cx="8539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Confessions made with You fill my life of You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Fill me with Your heart You have for me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0967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3">
            <a:extLst>
              <a:ext uri="{FF2B5EF4-FFF2-40B4-BE49-F238E27FC236}">
                <a16:creationId xmlns:a16="http://schemas.microsoft.com/office/drawing/2014/main" id="{36389E3B-365B-EE15-16CE-B89A3621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51A46-B15A-1843-4240-B42ADF07F81C}"/>
              </a:ext>
            </a:extLst>
          </p:cNvPr>
          <p:cNvSpPr txBox="1"/>
          <p:nvPr/>
        </p:nvSpPr>
        <p:spPr>
          <a:xfrm>
            <a:off x="244929" y="4676172"/>
            <a:ext cx="853984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Complete Your plans that You have set for me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Let my essence of life just be like Yours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58642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2F1BFAD0-9DDF-70C8-90D2-D05EF8FB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020A8-29F0-BCFE-DD67-B5D905484AEE}"/>
              </a:ext>
            </a:extLst>
          </p:cNvPr>
          <p:cNvSpPr txBox="1"/>
          <p:nvPr/>
        </p:nvSpPr>
        <p:spPr>
          <a:xfrm>
            <a:off x="244929" y="4676172"/>
            <a:ext cx="8539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Confessions made with You fill my life of You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Fill me with Your heart You have for me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D08D0487-E108-E27E-26CC-B0B5E60E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E457B-9ABE-C26F-7466-78A71371168F}"/>
              </a:ext>
            </a:extLst>
          </p:cNvPr>
          <p:cNvSpPr txBox="1"/>
          <p:nvPr/>
        </p:nvSpPr>
        <p:spPr>
          <a:xfrm>
            <a:off x="244929" y="4676172"/>
            <a:ext cx="853984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Complete Your plans that You have set for me</a:t>
            </a:r>
          </a:p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Let my essence of life just be like Yours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D08D0487-E108-E27E-26CC-B0B5E60E8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1"/>
          <a:stretch/>
        </p:blipFill>
        <p:spPr bwMode="auto">
          <a:xfrm>
            <a:off x="-140677" y="1335640"/>
            <a:ext cx="9144000" cy="418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E457B-9ABE-C26F-7466-78A71371168F}"/>
              </a:ext>
            </a:extLst>
          </p:cNvPr>
          <p:cNvSpPr txBox="1"/>
          <p:nvPr/>
        </p:nvSpPr>
        <p:spPr>
          <a:xfrm>
            <a:off x="585886" y="4293096"/>
            <a:ext cx="85398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Let my essence of life just be like Yours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569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>
            <a:extLst>
              <a:ext uri="{FF2B5EF4-FFF2-40B4-BE49-F238E27FC236}">
                <a16:creationId xmlns:a16="http://schemas.microsoft.com/office/drawing/2014/main" id="{D19CC461-AECC-1EF5-E612-10B48DF4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1FA4F-5745-B92C-5C44-51CF0943C44C}"/>
              </a:ext>
            </a:extLst>
          </p:cNvPr>
          <p:cNvSpPr txBox="1"/>
          <p:nvPr/>
        </p:nvSpPr>
        <p:spPr>
          <a:xfrm>
            <a:off x="1259632" y="23488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My soul becomes 		steadfast.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1F419-E6F9-5804-1444-CB1A41825E65}"/>
              </a:ext>
            </a:extLst>
          </p:cNvPr>
          <p:cNvSpPr txBox="1"/>
          <p:nvPr/>
        </p:nvSpPr>
        <p:spPr>
          <a:xfrm>
            <a:off x="3203848" y="434183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 will sing praises with my soul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7BAB3E57-C148-D8C7-D163-F6BB795E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5E61CA-AFC5-BFB2-ACD5-1B0051932BB0}"/>
              </a:ext>
            </a:extLst>
          </p:cNvPr>
          <p:cNvSpPr txBox="1"/>
          <p:nvPr/>
        </p:nvSpPr>
        <p:spPr>
          <a:xfrm>
            <a:off x="395536" y="24208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By faith I lift my eyes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24425-90CF-1465-68E9-008FD9DDE0BA}"/>
              </a:ext>
            </a:extLst>
          </p:cNvPr>
          <p:cNvSpPr txBox="1"/>
          <p:nvPr/>
        </p:nvSpPr>
        <p:spPr>
          <a:xfrm>
            <a:off x="3527376" y="437783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And see You in Your love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FEAC5670-7765-97E0-8994-1CEA1ED1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0203AA-9637-D551-6372-5BC394E34CDF}"/>
              </a:ext>
            </a:extLst>
          </p:cNvPr>
          <p:cNvSpPr txBox="1"/>
          <p:nvPr/>
        </p:nvSpPr>
        <p:spPr>
          <a:xfrm>
            <a:off x="1187624" y="23488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In every circumstances,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94D3D-155C-F24B-9A73-2F3CEB382728}"/>
              </a:ext>
            </a:extLst>
          </p:cNvPr>
          <p:cNvSpPr txBox="1"/>
          <p:nvPr/>
        </p:nvSpPr>
        <p:spPr>
          <a:xfrm>
            <a:off x="3527376" y="443711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US" sz="2800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	I will praise Lord</a:t>
            </a:r>
            <a:endParaRPr kumimoji="1" lang="ko-Kore-US" altLang="en-US" sz="2800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554DB9E-448F-C521-56F2-FC65A78FB0CB}"/>
              </a:ext>
            </a:extLst>
          </p:cNvPr>
          <p:cNvSpPr/>
          <p:nvPr/>
        </p:nvSpPr>
        <p:spPr bwMode="auto">
          <a:xfrm>
            <a:off x="251520" y="188640"/>
            <a:ext cx="3960440" cy="648072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ore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4804317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1597</Words>
  <Application>Microsoft Macintosh PowerPoint</Application>
  <PresentationFormat>화면 슬라이드 쇼(4:3)</PresentationFormat>
  <Paragraphs>231</Paragraphs>
  <Slides>67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67</vt:i4>
      </vt:variant>
    </vt:vector>
  </HeadingPairs>
  <TitlesOfParts>
    <vt:vector size="73" baseType="lpstr">
      <vt:lpstr>BM DoHyeon OTF</vt:lpstr>
      <vt:lpstr>굴림</vt:lpstr>
      <vt:lpstr>HY견명조</vt:lpstr>
      <vt:lpstr>Arial</vt:lpstr>
      <vt:lpstr>Times New Roman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한국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최봉수</dc:creator>
  <cp:lastModifiedBy>Ko, Sumin</cp:lastModifiedBy>
  <cp:revision>9</cp:revision>
  <dcterms:created xsi:type="dcterms:W3CDTF">2008-07-09T16:38:04Z</dcterms:created>
  <dcterms:modified xsi:type="dcterms:W3CDTF">2023-12-17T07:38:15Z</dcterms:modified>
</cp:coreProperties>
</file>