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846" r:id="rId13"/>
    <p:sldId id="283" r:id="rId14"/>
    <p:sldId id="284" r:id="rId15"/>
    <p:sldId id="285" r:id="rId16"/>
    <p:sldId id="847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6979E-E7E4-4268-BC0A-DBE93CED309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06B30-00DF-467D-9A1B-26ABE149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2A75F-E3C9-7743-ABC1-4A165AF978BC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40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2A75F-E3C9-7743-ABC1-4A165AF978BC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09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2A75F-E3C9-7743-ABC1-4A165AF978BC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527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2A75F-E3C9-7743-ABC1-4A165AF978BC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41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2A75F-E3C9-7743-ABC1-4A165AF978BC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64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2A75F-E3C9-7743-ABC1-4A165AF978BC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69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2484-043B-BE30-5335-CA06D89C3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CD136-0721-C736-1AAD-09916F96C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7BBC9-5BBA-EB01-7D51-90205351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17D3-30DF-6737-29A1-E2F906D5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80BC3-28A0-4369-8686-984AE33B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5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FD30-230A-54C0-4E2A-CA3BC00E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4CFBE-6CD7-1286-A84B-E93CA7F4F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E4E29-F944-EDFB-ACF5-02A60578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9160F-F796-C42C-FA39-A54614F8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888E7-6B04-D6AB-7B8A-14C7B101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B429EF-156E-E939-4F09-978773254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385A9-E7F6-B9CC-16B0-4170055E8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B25AF-81B6-1CDE-35C4-484F72A5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9D476-6DA1-D8DA-75AF-657A3552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41621-3523-393A-6DE4-3ED48F1B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5457B-989F-05F8-31CC-E0993F5C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9E5F-96C0-9E3E-F438-574AFB731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A9491-A4EA-FEE7-949F-E1926FDC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DEE82-7D3A-32D2-D119-2F9DE294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3D71A-3E98-A3B4-DA3A-10DFED4D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6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011E-9607-0C31-46AC-B1E09544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D745E-9BD0-BD32-C771-77C80608D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A5DA4-D5F9-3C75-297B-CC9096EB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613D4-F7ED-2A01-EC66-5D528A0D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1D5E7-504D-643C-55CD-5073484A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7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F130-4E98-A230-2A19-8BBB1C33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5DBA0-2FA1-AFC1-9034-0CEBED3A8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B4619-E7E6-DD18-1584-B3CFFA782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46492-3AE2-66D6-D648-009408DB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85F01-3BD8-7D46-8FBB-A7641066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0E12D-116A-9B15-5D30-077B2E23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328B-E099-DF22-055E-E55D361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507B-DA23-F05C-E502-03C7BC7E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73D01-433D-C08E-EDDB-9ABFE2F67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63B27E-808B-5F57-A8C0-AF77B0442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6199D-37DE-03CF-5373-553601067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83C10-857A-A5C1-96B3-0D1B273B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8956F-9C47-BE02-1F8F-0C8D53F4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23E64-2494-A610-2B2E-6177D38C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0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91F7-F00F-3324-EC5C-9AE27DC8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00372-7CC7-0EBC-FDD3-3A529B93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3560E-D006-5AFD-3064-379A1E99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1E32E-B990-6629-891C-BB8722A1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1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7D94D-6FAD-FD76-B2A5-19B80BCB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DED85-AC57-D328-66E3-B214F872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91AD5-2200-1C66-F6AD-71F7DB3F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1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7D97-4A57-332B-3989-E7BC64A0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125D-D8EA-7707-C92E-4D7405BCE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D99A3-3A85-FC69-B7D8-3449B9487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374F9-50F2-4094-3DF8-E7027220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9EE91-290F-4250-4DCA-EAD8A4D0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58F51-8A69-682C-0DF2-C244D9F6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5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F84B-BB12-10C0-38B8-A3C93E5B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6817D-E18D-A8D5-0F01-4E169F423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2AFF4-FF32-7F63-E628-9E56010C3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317F6-1C10-88C0-4123-30DC335E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D6265-EC51-DD22-4871-C8FD6E30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5AE9C-73F6-8D88-5B5C-ED36DD15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4C10A-5F62-06AC-C375-B8DA23C8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5A4E7-EC5A-0719-2974-2FDED2DD7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AAE64-B6C9-18A4-A5D5-9630B9E39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BA51-D6B1-4382-BD62-B9032F76E8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63DC8-06C3-AB1C-7E94-EACC78EAA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67F31-EB98-16BF-2A2B-8CA3E6A78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BB53-A40E-4EC9-8B6C-19D4B868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그림 4" descr="은혜아니면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5"/>
          <a:stretch/>
        </p:blipFill>
        <p:spPr bwMode="auto">
          <a:xfrm>
            <a:off x="1762813" y="420778"/>
            <a:ext cx="8337968" cy="47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0359EF-05E6-4909-98B6-ACD146D360CD}"/>
              </a:ext>
            </a:extLst>
          </p:cNvPr>
          <p:cNvSpPr/>
          <p:nvPr/>
        </p:nvSpPr>
        <p:spPr>
          <a:xfrm>
            <a:off x="2045550" y="5054857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When my soul was groping in the dark, </a:t>
            </a: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Not knowing where to turn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7A2D-57DA-483B-8FF4-54C629BBCAA5}"/>
              </a:ext>
            </a:extLst>
          </p:cNvPr>
          <p:cNvSpPr/>
          <p:nvPr/>
        </p:nvSpPr>
        <p:spPr>
          <a:xfrm>
            <a:off x="3233684" y="2505242"/>
            <a:ext cx="5052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badi" panose="020B0604020104020204" pitchFamily="34" charset="0"/>
              </a:rPr>
              <a:t>1.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그림 2" descr="은혜아니면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38"/>
          <a:stretch/>
        </p:blipFill>
        <p:spPr bwMode="auto">
          <a:xfrm>
            <a:off x="1343472" y="134635"/>
            <a:ext cx="9235026" cy="48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616B5C-033F-4752-A3AC-CAE6EE322E8C}"/>
              </a:ext>
            </a:extLst>
          </p:cNvPr>
          <p:cNvSpPr/>
          <p:nvPr/>
        </p:nvSpPr>
        <p:spPr>
          <a:xfrm>
            <a:off x="1524001" y="4779151"/>
            <a:ext cx="91053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50" b="1" dirty="0">
                <a:latin typeface="Abadi" panose="020B0604020104020204" pitchFamily="34" charset="0"/>
              </a:rPr>
              <a:t>Without the grace, I cannot stand</a:t>
            </a:r>
            <a:endParaRPr lang="ko-KR" altLang="en-US" sz="3150" b="1" dirty="0">
              <a:latin typeface="Abadi" panose="020B0604020104020204" pitchFamily="34" charset="0"/>
            </a:endParaRPr>
          </a:p>
          <a:p>
            <a:pPr algn="ctr"/>
            <a:r>
              <a:rPr lang="en-US" sz="3150" b="1" dirty="0">
                <a:latin typeface="Abadi" panose="020B0604020104020204" pitchFamily="34" charset="0"/>
              </a:rPr>
              <a:t>Without the love of the cross and power of the Lord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F2455-E8FF-4F78-BB55-3454977497A2}"/>
              </a:ext>
            </a:extLst>
          </p:cNvPr>
          <p:cNvSpPr/>
          <p:nvPr/>
        </p:nvSpPr>
        <p:spPr>
          <a:xfrm>
            <a:off x="1613502" y="2240868"/>
            <a:ext cx="137249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dirty="0">
                <a:solidFill>
                  <a:srgbClr val="FF0000"/>
                </a:solidFill>
                <a:latin typeface="Abadi" panose="020B0604020104020204" pitchFamily="34" charset="0"/>
              </a:rPr>
              <a:t>Chorus 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그림 4" descr="은혜아니면1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75"/>
          <a:stretch/>
        </p:blipFill>
        <p:spPr bwMode="auto">
          <a:xfrm>
            <a:off x="1467137" y="242646"/>
            <a:ext cx="91611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0F595D-01C4-416F-AB34-4A1F89E139F8}"/>
              </a:ext>
            </a:extLst>
          </p:cNvPr>
          <p:cNvSpPr/>
          <p:nvPr/>
        </p:nvSpPr>
        <p:spPr>
          <a:xfrm>
            <a:off x="2026238" y="4779152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I cannot stand</a:t>
            </a:r>
            <a:endParaRPr lang="ko-KR" altLang="en-US" sz="3375" b="1" dirty="0">
              <a:latin typeface="Abadi" panose="020B0604020104020204" pitchFamily="34" charset="0"/>
            </a:endParaRP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Without the grace, I cannot stand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그림 4" descr="은혜아니면1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38"/>
          <a:stretch/>
        </p:blipFill>
        <p:spPr bwMode="auto">
          <a:xfrm>
            <a:off x="1397478" y="265072"/>
            <a:ext cx="9270522" cy="484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5BE5BE-D96D-46A0-984E-19D3004F09D5}"/>
              </a:ext>
            </a:extLst>
          </p:cNvPr>
          <p:cNvSpPr/>
          <p:nvPr/>
        </p:nvSpPr>
        <p:spPr>
          <a:xfrm>
            <a:off x="2026238" y="4779152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Without the perfect love and the grace,</a:t>
            </a:r>
            <a:endParaRPr lang="ko-KR" altLang="en-US" sz="3375" b="1" dirty="0">
              <a:latin typeface="Abadi" panose="020B0604020104020204" pitchFamily="34" charset="0"/>
            </a:endParaRP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I cannot stand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그림 2" descr="은혜아니면1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1"/>
          <a:stretch/>
        </p:blipFill>
        <p:spPr bwMode="auto">
          <a:xfrm>
            <a:off x="1397477" y="110500"/>
            <a:ext cx="9295470" cy="504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E4BD73-60A2-4AED-B2F1-1B3FA6C3F4E9}"/>
              </a:ext>
            </a:extLst>
          </p:cNvPr>
          <p:cNvSpPr/>
          <p:nvPr/>
        </p:nvSpPr>
        <p:spPr>
          <a:xfrm>
            <a:off x="2045550" y="4779152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I have been crucified with Christ </a:t>
            </a: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and I no longer live, but Christ lives in 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C55EB5-59E8-47DC-9386-7B0A5D4D0C7E}"/>
              </a:ext>
            </a:extLst>
          </p:cNvPr>
          <p:cNvSpPr/>
          <p:nvPr/>
        </p:nvSpPr>
        <p:spPr>
          <a:xfrm>
            <a:off x="1721514" y="2186862"/>
            <a:ext cx="1125308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25" b="1" dirty="0">
                <a:solidFill>
                  <a:srgbClr val="FF0000"/>
                </a:solidFill>
                <a:latin typeface="Abadi" panose="020B0604020104020204" pitchFamily="34" charset="0"/>
              </a:rPr>
              <a:t>Bridge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그림 4" descr="은혜아니면1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6"/>
          <a:stretch/>
        </p:blipFill>
        <p:spPr bwMode="auto">
          <a:xfrm>
            <a:off x="1397479" y="225133"/>
            <a:ext cx="923127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674A03-7741-4372-A3A2-26C7F991B8A0}"/>
              </a:ext>
            </a:extLst>
          </p:cNvPr>
          <p:cNvSpPr/>
          <p:nvPr/>
        </p:nvSpPr>
        <p:spPr>
          <a:xfrm>
            <a:off x="1524001" y="4779152"/>
            <a:ext cx="910537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Not by my might, but by the power of the Lord</a:t>
            </a:r>
            <a:endParaRPr lang="ko-KR" altLang="en-US" sz="3375" b="1" dirty="0">
              <a:latin typeface="Abadi" panose="020B0604020104020204" pitchFamily="34" charset="0"/>
            </a:endParaRP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I will live with Jesus forever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그림 2" descr="은혜아니면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8"/>
          <a:stretch/>
        </p:blipFill>
        <p:spPr bwMode="auto">
          <a:xfrm>
            <a:off x="1540023" y="134634"/>
            <a:ext cx="9111954" cy="46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232AEC-E513-4912-BA96-A4291CA9FD15}"/>
              </a:ext>
            </a:extLst>
          </p:cNvPr>
          <p:cNvSpPr/>
          <p:nvPr/>
        </p:nvSpPr>
        <p:spPr>
          <a:xfrm>
            <a:off x="1540023" y="4725145"/>
            <a:ext cx="93279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50" b="1" dirty="0">
                <a:latin typeface="Abadi" panose="020B0604020104020204" pitchFamily="34" charset="0"/>
              </a:rPr>
              <a:t>Without the grace, I cannot stand</a:t>
            </a:r>
            <a:endParaRPr lang="ko-KR" altLang="en-US" sz="3150" b="1" dirty="0">
              <a:latin typeface="Abadi" panose="020B0604020104020204" pitchFamily="34" charset="0"/>
            </a:endParaRPr>
          </a:p>
          <a:p>
            <a:pPr algn="ctr"/>
            <a:r>
              <a:rPr lang="en-US" sz="3150" b="1" dirty="0">
                <a:latin typeface="Abadi" panose="020B0604020104020204" pitchFamily="34" charset="0"/>
              </a:rPr>
              <a:t>Without the love of the cross and power of the Lord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ECB53-C48D-4751-8631-73C529E317C7}"/>
              </a:ext>
            </a:extLst>
          </p:cNvPr>
          <p:cNvSpPr/>
          <p:nvPr/>
        </p:nvSpPr>
        <p:spPr>
          <a:xfrm>
            <a:off x="1937538" y="2187420"/>
            <a:ext cx="137249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dirty="0">
                <a:solidFill>
                  <a:srgbClr val="FF0000"/>
                </a:solidFill>
                <a:latin typeface="Abadi" panose="020B0604020104020204" pitchFamily="34" charset="0"/>
              </a:rPr>
              <a:t>Chorus 1.</a:t>
            </a:r>
          </a:p>
        </p:txBody>
      </p:sp>
    </p:spTree>
    <p:extLst>
      <p:ext uri="{BB962C8B-B14F-4D97-AF65-F5344CB8AC3E}">
        <p14:creationId xmlns:p14="http://schemas.microsoft.com/office/powerpoint/2010/main" val="257278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그림 4" descr="은혜아니면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1"/>
          <a:stretch/>
        </p:blipFill>
        <p:spPr bwMode="auto">
          <a:xfrm>
            <a:off x="1487138" y="188640"/>
            <a:ext cx="9091361" cy="499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A18373-01CB-4874-B627-44D08AB19A17}"/>
              </a:ext>
            </a:extLst>
          </p:cNvPr>
          <p:cNvSpPr/>
          <p:nvPr/>
        </p:nvSpPr>
        <p:spPr>
          <a:xfrm>
            <a:off x="2045550" y="4725146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I cannot stand</a:t>
            </a:r>
            <a:endParaRPr lang="ko-KR" altLang="en-US" sz="3375" b="1" dirty="0">
              <a:latin typeface="Abadi" panose="020B0604020104020204" pitchFamily="34" charset="0"/>
            </a:endParaRP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Without the grace, I cannot stand</a:t>
            </a:r>
          </a:p>
        </p:txBody>
      </p:sp>
    </p:spTree>
    <p:extLst>
      <p:ext uri="{BB962C8B-B14F-4D97-AF65-F5344CB8AC3E}">
        <p14:creationId xmlns:p14="http://schemas.microsoft.com/office/powerpoint/2010/main" val="875320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그림 2" descr="은혜아니면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9"/>
          <a:stretch/>
        </p:blipFill>
        <p:spPr bwMode="auto">
          <a:xfrm>
            <a:off x="1472424" y="206157"/>
            <a:ext cx="9052068" cy="479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0CBA2D-CF43-40F2-9DE9-78C845389CA0}"/>
              </a:ext>
            </a:extLst>
          </p:cNvPr>
          <p:cNvSpPr/>
          <p:nvPr/>
        </p:nvSpPr>
        <p:spPr>
          <a:xfrm>
            <a:off x="2026238" y="4779152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Without the amazing love and the grace</a:t>
            </a:r>
            <a:endParaRPr lang="ko-KR" altLang="en-US" sz="3375" b="1" dirty="0">
              <a:latin typeface="Abadi" panose="020B0604020104020204" pitchFamily="34" charset="0"/>
            </a:endParaRP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I cannot stand</a:t>
            </a:r>
          </a:p>
        </p:txBody>
      </p:sp>
    </p:spTree>
    <p:extLst>
      <p:ext uri="{BB962C8B-B14F-4D97-AF65-F5344CB8AC3E}">
        <p14:creationId xmlns:p14="http://schemas.microsoft.com/office/powerpoint/2010/main" val="132947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그림 4" descr="은혜아니면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1"/>
          <a:stretch/>
        </p:blipFill>
        <p:spPr bwMode="auto">
          <a:xfrm>
            <a:off x="1559496" y="134635"/>
            <a:ext cx="9019002" cy="4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8BBB90-1D0F-46A1-A12C-32024F7A689C}"/>
              </a:ext>
            </a:extLst>
          </p:cNvPr>
          <p:cNvSpPr/>
          <p:nvPr/>
        </p:nvSpPr>
        <p:spPr>
          <a:xfrm>
            <a:off x="2018547" y="4953001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The glorious light from the cross</a:t>
            </a: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Shed His light upon 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그림 2" descr="은혜아니면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8"/>
          <a:stretch/>
        </p:blipFill>
        <p:spPr bwMode="auto">
          <a:xfrm>
            <a:off x="1568005" y="134634"/>
            <a:ext cx="8902483" cy="4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334310-D383-4278-B108-F64E7EBC4248}"/>
              </a:ext>
            </a:extLst>
          </p:cNvPr>
          <p:cNvSpPr/>
          <p:nvPr/>
        </p:nvSpPr>
        <p:spPr>
          <a:xfrm>
            <a:off x="1968795" y="4953001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My sins, redder than scarlet,</a:t>
            </a:r>
            <a:endParaRPr lang="ko-KR" altLang="en-US" sz="3375" b="1" dirty="0">
              <a:latin typeface="Abadi" panose="020B0604020104020204" pitchFamily="34" charset="0"/>
            </a:endParaRP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Were cleansed by the blood of Jesus Christ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그림 2" descr="은혜아니면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1"/>
          <a:stretch/>
        </p:blipFill>
        <p:spPr bwMode="auto">
          <a:xfrm>
            <a:off x="1524000" y="134634"/>
            <a:ext cx="9052072" cy="49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5717B2-22B2-4479-8217-65D6E598428F}"/>
              </a:ext>
            </a:extLst>
          </p:cNvPr>
          <p:cNvSpPr/>
          <p:nvPr/>
        </p:nvSpPr>
        <p:spPr>
          <a:xfrm>
            <a:off x="2045550" y="4725146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By His perfect love, by amazing grace,</a:t>
            </a:r>
            <a:endParaRPr lang="ko-KR" altLang="en-US" sz="3375" b="1" dirty="0">
              <a:latin typeface="Abadi" panose="020B0604020104020204" pitchFamily="34" charset="0"/>
            </a:endParaRP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I gained a new life from the Lord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그림 2" descr="은혜아니면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8"/>
          <a:stretch/>
        </p:blipFill>
        <p:spPr bwMode="auto">
          <a:xfrm>
            <a:off x="1540023" y="134634"/>
            <a:ext cx="9111954" cy="46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232AEC-E513-4912-BA96-A4291CA9FD15}"/>
              </a:ext>
            </a:extLst>
          </p:cNvPr>
          <p:cNvSpPr/>
          <p:nvPr/>
        </p:nvSpPr>
        <p:spPr>
          <a:xfrm>
            <a:off x="1540023" y="4725145"/>
            <a:ext cx="93279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50" b="1" dirty="0">
                <a:latin typeface="Abadi" panose="020B0604020104020204" pitchFamily="34" charset="0"/>
              </a:rPr>
              <a:t>Without the grace, I cannot stand</a:t>
            </a:r>
            <a:endParaRPr lang="ko-KR" altLang="en-US" sz="3150" b="1" dirty="0">
              <a:latin typeface="Abadi" panose="020B0604020104020204" pitchFamily="34" charset="0"/>
            </a:endParaRPr>
          </a:p>
          <a:p>
            <a:pPr algn="ctr"/>
            <a:r>
              <a:rPr lang="en-US" sz="3150" b="1" dirty="0">
                <a:latin typeface="Abadi" panose="020B0604020104020204" pitchFamily="34" charset="0"/>
              </a:rPr>
              <a:t>Without the love of the cross and power of the Lord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ECB53-C48D-4751-8631-73C529E317C7}"/>
              </a:ext>
            </a:extLst>
          </p:cNvPr>
          <p:cNvSpPr/>
          <p:nvPr/>
        </p:nvSpPr>
        <p:spPr>
          <a:xfrm>
            <a:off x="1937538" y="2187420"/>
            <a:ext cx="137249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dirty="0">
                <a:solidFill>
                  <a:srgbClr val="FF0000"/>
                </a:solidFill>
                <a:latin typeface="Abadi" panose="020B0604020104020204" pitchFamily="34" charset="0"/>
              </a:rPr>
              <a:t>Chorus 1.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그림 4" descr="은혜아니면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1"/>
          <a:stretch/>
        </p:blipFill>
        <p:spPr bwMode="auto">
          <a:xfrm>
            <a:off x="1487138" y="188640"/>
            <a:ext cx="9091361" cy="499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A18373-01CB-4874-B627-44D08AB19A17}"/>
              </a:ext>
            </a:extLst>
          </p:cNvPr>
          <p:cNvSpPr/>
          <p:nvPr/>
        </p:nvSpPr>
        <p:spPr>
          <a:xfrm>
            <a:off x="2045550" y="4725146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I cannot stand</a:t>
            </a:r>
            <a:endParaRPr lang="ko-KR" altLang="en-US" sz="3375" b="1" dirty="0">
              <a:latin typeface="Abadi" panose="020B0604020104020204" pitchFamily="34" charset="0"/>
            </a:endParaRP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Without the grace, I cannot stand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그림 2" descr="은혜아니면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9"/>
          <a:stretch/>
        </p:blipFill>
        <p:spPr bwMode="auto">
          <a:xfrm>
            <a:off x="1472424" y="206157"/>
            <a:ext cx="9052068" cy="479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0CBA2D-CF43-40F2-9DE9-78C845389CA0}"/>
              </a:ext>
            </a:extLst>
          </p:cNvPr>
          <p:cNvSpPr/>
          <p:nvPr/>
        </p:nvSpPr>
        <p:spPr>
          <a:xfrm>
            <a:off x="2026238" y="4779152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Without the amazing love and the grace</a:t>
            </a:r>
            <a:endParaRPr lang="ko-KR" altLang="en-US" sz="3375" b="1" dirty="0">
              <a:latin typeface="Abadi" panose="020B0604020104020204" pitchFamily="34" charset="0"/>
            </a:endParaRP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I cannot stand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그림 2" descr="은혜아니면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3"/>
          <a:stretch/>
        </p:blipFill>
        <p:spPr bwMode="auto">
          <a:xfrm>
            <a:off x="1524000" y="188641"/>
            <a:ext cx="9106831" cy="513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D148DA-96D4-4E83-800E-1DFB883931D1}"/>
              </a:ext>
            </a:extLst>
          </p:cNvPr>
          <p:cNvSpPr/>
          <p:nvPr/>
        </p:nvSpPr>
        <p:spPr>
          <a:xfrm>
            <a:off x="2026238" y="4779152"/>
            <a:ext cx="8100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Not by my work nor by my will</a:t>
            </a:r>
            <a:endParaRPr lang="ko-KR" altLang="en-US" sz="3375" b="1" dirty="0">
              <a:latin typeface="Abadi" panose="020B0604020104020204" pitchFamily="34" charset="0"/>
            </a:endParaRP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But by the Lord’s will alone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81794-7642-43D0-AEA5-39A94508644B}"/>
              </a:ext>
            </a:extLst>
          </p:cNvPr>
          <p:cNvSpPr txBox="1"/>
          <p:nvPr/>
        </p:nvSpPr>
        <p:spPr>
          <a:xfrm>
            <a:off x="2315580" y="2217029"/>
            <a:ext cx="540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badi" panose="020B0604020104020204" pitchFamily="34" charset="0"/>
              </a:rPr>
              <a:t>2.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그림 2" descr="은혜아니면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3"/>
          <a:stretch/>
        </p:blipFill>
        <p:spPr bwMode="auto">
          <a:xfrm>
            <a:off x="1452361" y="134636"/>
            <a:ext cx="9196703" cy="518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FA39E9-919B-4B33-96C0-2192108F2889}"/>
              </a:ext>
            </a:extLst>
          </p:cNvPr>
          <p:cNvSpPr/>
          <p:nvPr/>
        </p:nvSpPr>
        <p:spPr>
          <a:xfrm>
            <a:off x="1343473" y="4779152"/>
            <a:ext cx="946643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b="1" dirty="0">
                <a:latin typeface="Abadi" panose="020B0604020104020204" pitchFamily="34" charset="0"/>
              </a:rPr>
              <a:t>Jesus called me, “You are righteous” </a:t>
            </a:r>
            <a:endParaRPr lang="ko-KR" altLang="en-US" sz="3375" b="1" dirty="0">
              <a:latin typeface="Abadi" panose="020B0604020104020204" pitchFamily="34" charset="0"/>
            </a:endParaRPr>
          </a:p>
          <a:p>
            <a:pPr algn="ctr"/>
            <a:r>
              <a:rPr lang="en-US" sz="3375" b="1" dirty="0">
                <a:latin typeface="Abadi" panose="020B0604020104020204" pitchFamily="34" charset="0"/>
              </a:rPr>
              <a:t>With the perfect grace through the cross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Widescreen</PresentationFormat>
  <Paragraphs>46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Hanmi Church</dc:creator>
  <cp:lastModifiedBy>Hanmi Church</cp:lastModifiedBy>
  <cp:revision>1</cp:revision>
  <dcterms:created xsi:type="dcterms:W3CDTF">2023-03-10T15:09:50Z</dcterms:created>
  <dcterms:modified xsi:type="dcterms:W3CDTF">2023-03-10T15:10:19Z</dcterms:modified>
</cp:coreProperties>
</file>