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021E-FDC9-2A76-528F-5EC98E1F0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69007-D057-BE6B-8437-EE4CBA43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6E56-5A3C-074F-0356-E46A1B7B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01891-F636-59AF-8962-AA71EFA7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2C11F-62C4-7630-53CB-782CB099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1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C5E6-9AAF-7CC5-8429-E8421A14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A2D59-731E-F803-8985-0BF05492E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DA1E8-350D-0AB9-AB29-852D0B0E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6FE3-2464-7457-EEF7-7A1100F8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C439F-F274-6A84-ACCC-5A0010A6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3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30157-5EC3-4F78-67CE-BDA12F39B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DA5AA-AA17-4F33-597B-2E1B3EFEC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0EB33-A859-5DDE-4052-DDA646AD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FA3C0-05C8-6D21-5AAA-CF4B64C3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C44A2-D51F-C457-D074-D8532C96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7D96-D3A6-78D4-733A-D04BA38E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24107-AC5A-1EBC-2BED-DD859A126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FF951-23D7-CDBD-F524-83E88033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085E8-27FD-051B-4396-3BA1A285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F802A-255D-135D-3562-1599EFAD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2C6F-71BC-4C5D-CB31-F95BA957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6CAA4-54A3-E8EE-FC96-EBD6C14F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C535D-17E7-6031-982C-5E0B6692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3F41B-F11C-0C9B-A8CB-7ACF58DF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EB444-BFFF-4B55-C1D4-7156E72B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EC84-8D77-4F17-B9B5-C980F882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01A8-C3EF-C797-516F-87670AEF9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45DB8-C6D1-C19C-BB43-985B990E1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D8B45-DE3A-E3B8-1AA0-97B2D9BF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48C7A-5BCA-0EFB-5368-992755A0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5CCDC-1025-311F-1773-5E3D0B3C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0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0626-29A7-CA01-A9C9-EBF7478B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1CA06-CD38-C66A-640C-CB0D8E5D6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F8D28-5964-A525-25FF-B73CCC81D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A00415-2CCC-9EA3-EB86-04BD9EB1B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DB0A5B-433B-B78B-1DBE-BAC20162E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18F10-99D2-977B-4782-1CDFC5A7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0E12C-C77D-C19F-772C-DB62FBDA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4DC6A-FAC0-0888-1193-8EED3BA0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B311-159C-C298-11CC-E0ED6589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E66E3-2440-4182-F9E2-F18B8DD4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12E22-1991-E76D-D09C-9E75F813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3C3C0B-9BD0-C731-FC8D-803A2158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7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9FD8F-7545-108F-F721-80D1B821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5C9EA-F377-9F0B-810D-EC64BEFD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0A60-5C01-CDCC-1285-09F44208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578-F01D-316F-4104-042E6A3D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8447F-142D-2147-B98F-B58F5C3C5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02E1A-12EB-B985-9FB7-34211DBF0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31730-E0F7-1A46-498E-F2E1F703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0EF27-10AD-DE23-0F99-2989D914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457AB-5B42-602A-E494-16067F8F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76D1-6F56-80EA-72ED-F166AACE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DAA51-3235-D75F-55E2-983373769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E9AF9-8153-0C7A-2100-01ADB6602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97D3B-140B-4918-429F-716AA622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260EE-1364-B181-5BEA-73D5A0C7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50F71-7CD6-B2C5-B7C4-4AF0DEC4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59C38-9386-7889-DA2D-54983CC2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76C79-0210-7A4D-F390-1D8C62186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19AD2-6BFA-470D-2429-192AD61BB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AE14-A4DF-441B-AB27-CA0BACCCCDC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D19D-DB01-7829-C1C2-55096BC50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EA6B0-D71D-4242-97F6-CD29D6A9C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A3E6-F3BC-4B67-A418-F018C552A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1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모든상황속에서-01">
            <a:extLst>
              <a:ext uri="{FF2B5EF4-FFF2-40B4-BE49-F238E27FC236}">
                <a16:creationId xmlns:a16="http://schemas.microsoft.com/office/drawing/2014/main" id="{B2397C12-7E2E-D2D3-BDBC-481BB4496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D5A6CF-CC5A-8A5B-87EC-FA42DED3910B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Praise the Lord in all circumstances of your life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모든상황속에서-04 copy">
            <a:extLst>
              <a:ext uri="{FF2B5EF4-FFF2-40B4-BE49-F238E27FC236}">
                <a16:creationId xmlns:a16="http://schemas.microsoft.com/office/drawing/2014/main" id="{3E53E160-D206-7F96-A3CB-DF900C517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A82A46-6FD1-D216-94A5-F1E9C0904BAF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That we might be able to see you in your love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455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모든상황속에서-05-07-09-11-15-17 copy">
            <a:extLst>
              <a:ext uri="{FF2B5EF4-FFF2-40B4-BE49-F238E27FC236}">
                <a16:creationId xmlns:a16="http://schemas.microsoft.com/office/drawing/2014/main" id="{8094132C-3E91-3A8D-CF0E-962EDADB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DA5D4-9D4D-B1FE-4165-551D07701FE1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my heart is steadfast, </a:t>
            </a:r>
          </a:p>
          <a:p>
            <a:r>
              <a:rPr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I will sing praises with my soul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735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모든상황속에서-06-10-16 copy">
            <a:extLst>
              <a:ext uri="{FF2B5EF4-FFF2-40B4-BE49-F238E27FC236}">
                <a16:creationId xmlns:a16="http://schemas.microsoft.com/office/drawing/2014/main" id="{41B1E044-ECE4-564E-763D-DB3C0D805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15E4E0-FFA4-2939-BB0E-FD99293F3700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By faith Lord in all circumstances you may live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248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모든상황속에서-13 copy">
            <a:extLst>
              <a:ext uri="{FF2B5EF4-FFF2-40B4-BE49-F238E27FC236}">
                <a16:creationId xmlns:a16="http://schemas.microsoft.com/office/drawing/2014/main" id="{FC1CE8D2-5BD8-E4C8-D043-91BEFBDF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C42B3A-D16D-151A-7839-C4BC137025C9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The Lord is enthroned upon the praises of his people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66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모든상황속에서-14 copy">
            <a:extLst>
              <a:ext uri="{FF2B5EF4-FFF2-40B4-BE49-F238E27FC236}">
                <a16:creationId xmlns:a16="http://schemas.microsoft.com/office/drawing/2014/main" id="{54B472AD-391C-9C97-A7FB-599B1D63B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F90AA9-041A-804D-D46C-6E01090BD19B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I long to see, my Lord, Your eternal kingdom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563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모든상황속에서-05-07-09-11-15-17 copy">
            <a:extLst>
              <a:ext uri="{FF2B5EF4-FFF2-40B4-BE49-F238E27FC236}">
                <a16:creationId xmlns:a16="http://schemas.microsoft.com/office/drawing/2014/main" id="{8094132C-3E91-3A8D-CF0E-962EDADB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DA5D4-9D4D-B1FE-4165-551D07701FE1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my heart is steadfast, </a:t>
            </a:r>
          </a:p>
          <a:p>
            <a:r>
              <a:rPr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I will sing praises with my soul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99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모든상황속에서-06-10-16 copy">
            <a:extLst>
              <a:ext uri="{FF2B5EF4-FFF2-40B4-BE49-F238E27FC236}">
                <a16:creationId xmlns:a16="http://schemas.microsoft.com/office/drawing/2014/main" id="{41B1E044-ECE4-564E-763D-DB3C0D805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15E4E0-FFA4-2939-BB0E-FD99293F3700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By faith Lord in all circumstances you may live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9021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모든상황속에서-05-07-09-11-15-17 copy">
            <a:extLst>
              <a:ext uri="{FF2B5EF4-FFF2-40B4-BE49-F238E27FC236}">
                <a16:creationId xmlns:a16="http://schemas.microsoft.com/office/drawing/2014/main" id="{8094132C-3E91-3A8D-CF0E-962EDADB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DA5D4-9D4D-B1FE-4165-551D07701FE1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my heart is steadfast, </a:t>
            </a:r>
          </a:p>
          <a:p>
            <a:r>
              <a:rPr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I will sing praises with my soul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7502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모든상황속에서-06-10-16 copy">
            <a:extLst>
              <a:ext uri="{FF2B5EF4-FFF2-40B4-BE49-F238E27FC236}">
                <a16:creationId xmlns:a16="http://schemas.microsoft.com/office/drawing/2014/main" id="{41B1E044-ECE4-564E-763D-DB3C0D805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15E4E0-FFA4-2939-BB0E-FD99293F3700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By faith Lord in all circumstances you may live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32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모든상황속에서-02 copy">
            <a:extLst>
              <a:ext uri="{FF2B5EF4-FFF2-40B4-BE49-F238E27FC236}">
                <a16:creationId xmlns:a16="http://schemas.microsoft.com/office/drawing/2014/main" id="{F19927C7-1F45-5F9D-DD33-2458AF185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53F75F-21F6-BC73-DAE2-C388815A3FCD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For he’s your great reward, the strong help in trouble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모든상황속에서-03 copy">
            <a:extLst>
              <a:ext uri="{FF2B5EF4-FFF2-40B4-BE49-F238E27FC236}">
                <a16:creationId xmlns:a16="http://schemas.microsoft.com/office/drawing/2014/main" id="{73230DFC-F217-00F3-F7BD-68B791708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A65B04-F6F1-25E4-2AD8-9FB92B221918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pour your spirit on us as we seek your face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모든상황속에서-04 copy">
            <a:extLst>
              <a:ext uri="{FF2B5EF4-FFF2-40B4-BE49-F238E27FC236}">
                <a16:creationId xmlns:a16="http://schemas.microsoft.com/office/drawing/2014/main" id="{3E53E160-D206-7F96-A3CB-DF900C517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A82A46-6FD1-D216-94A5-F1E9C0904BAF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That we might be able to see you in your love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모든상황속에서-05-07-09-11-15-17 copy">
            <a:extLst>
              <a:ext uri="{FF2B5EF4-FFF2-40B4-BE49-F238E27FC236}">
                <a16:creationId xmlns:a16="http://schemas.microsoft.com/office/drawing/2014/main" id="{8094132C-3E91-3A8D-CF0E-962EDADB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DA5D4-9D4D-B1FE-4165-551D07701FE1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my heart is steadfast, </a:t>
            </a:r>
          </a:p>
          <a:p>
            <a:r>
              <a:rPr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I will sing praises with my soul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모든상황속에서-06-10-16 copy">
            <a:extLst>
              <a:ext uri="{FF2B5EF4-FFF2-40B4-BE49-F238E27FC236}">
                <a16:creationId xmlns:a16="http://schemas.microsoft.com/office/drawing/2014/main" id="{41B1E044-ECE4-564E-763D-DB3C0D805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15E4E0-FFA4-2939-BB0E-FD99293F3700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By faith Lord in all circumstances you may live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모든상황속에서-01">
            <a:extLst>
              <a:ext uri="{FF2B5EF4-FFF2-40B4-BE49-F238E27FC236}">
                <a16:creationId xmlns:a16="http://schemas.microsoft.com/office/drawing/2014/main" id="{B2397C12-7E2E-D2D3-BDBC-481BB4496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D5A6CF-CC5A-8A5B-87EC-FA42DED3910B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Praise the Lord in all circumstances of your life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모든상황속에서-02 copy">
            <a:extLst>
              <a:ext uri="{FF2B5EF4-FFF2-40B4-BE49-F238E27FC236}">
                <a16:creationId xmlns:a16="http://schemas.microsoft.com/office/drawing/2014/main" id="{F19927C7-1F45-5F9D-DD33-2458AF185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53F75F-21F6-BC73-DAE2-C388815A3FCD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For he’s your great reward, the strong help in trouble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56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모든상황속에서-03 copy">
            <a:extLst>
              <a:ext uri="{FF2B5EF4-FFF2-40B4-BE49-F238E27FC236}">
                <a16:creationId xmlns:a16="http://schemas.microsoft.com/office/drawing/2014/main" id="{73230DFC-F217-00F3-F7BD-68B791708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A65B04-F6F1-25E4-2AD8-9FB92B221918}"/>
              </a:ext>
            </a:extLst>
          </p:cNvPr>
          <p:cNvSpPr txBox="1"/>
          <p:nvPr/>
        </p:nvSpPr>
        <p:spPr>
          <a:xfrm>
            <a:off x="2819636" y="436510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Lord, pour your spirit on us as we seek your face</a:t>
            </a:r>
            <a:endParaRPr kumimoji="1" lang="ko-KR" altLang="en-US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388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NanumGothic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Hanmi Church</dc:creator>
  <cp:lastModifiedBy>Hanmi Church</cp:lastModifiedBy>
  <cp:revision>1</cp:revision>
  <dcterms:created xsi:type="dcterms:W3CDTF">2023-02-25T02:11:37Z</dcterms:created>
  <dcterms:modified xsi:type="dcterms:W3CDTF">2023-02-25T02:12:06Z</dcterms:modified>
</cp:coreProperties>
</file>