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mi Church" userId="9f3b6d2273f82cad" providerId="LiveId" clId="{D84A671C-8A20-41B3-88B3-C19A29F013CE}"/>
    <pc:docChg chg="delSld">
      <pc:chgData name="Hanmi Church" userId="9f3b6d2273f82cad" providerId="LiveId" clId="{D84A671C-8A20-41B3-88B3-C19A29F013CE}" dt="2023-02-10T15:15:29.032" v="0" actId="47"/>
      <pc:docMkLst>
        <pc:docMk/>
      </pc:docMkLst>
      <pc:sldChg chg="del">
        <pc:chgData name="Hanmi Church" userId="9f3b6d2273f82cad" providerId="LiveId" clId="{D84A671C-8A20-41B3-88B3-C19A29F013CE}" dt="2023-02-10T15:15:29.032" v="0" actId="47"/>
        <pc:sldMkLst>
          <pc:docMk/>
          <pc:sldMk cId="1043150627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DCAC-B622-72F1-32F0-51FBDA112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46B0C-435E-18E7-9D2F-CCE349893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A757-A06D-B41E-5788-CBD77ACC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4A5D-12E8-8D41-F86A-9A895E3C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B7E35-BFDC-9D65-8C99-DC6A5B28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E263-5D2E-6B68-3449-54982B41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857B7-AD04-A998-A469-881A789D9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FAF6-35D5-87A0-99F8-945295B5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38E89-831D-17BA-E06F-A30D8A6F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CE94-DF3D-BB5B-34AD-A318393B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04DF6-961C-BBCE-6B7C-67C2084F9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BFF54-79C7-A4FA-7F7C-2709B9130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17E7-3515-6F0D-27DC-0C3487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34159-996A-2119-CAAE-194DCF0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BB8C6-6B59-6DCD-62D9-FD9C71B7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5EA9-2E15-E0C3-0A38-ACB03374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6297-9632-BE1D-31E2-5D8EFF8DD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7CA9-9496-4106-1E54-B548E4AD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BF312-909A-3473-B630-0B42A315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F491-F3AB-D14B-D811-1615B40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4DE6-3FB1-1C26-996F-B8DAD5BA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6FE2-A0A3-07AF-DD4B-8439C79E6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97E6-7021-2BF6-B604-C037CDC3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7AD37-3026-9206-A000-64713295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66F1F-D4C0-E6E6-D891-4549D6C1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42FE-8629-EF6A-3841-F046281C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44CF-2FAB-6B8E-FCB2-AF81EF6C8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FD47E-3850-FF50-1D36-CCD8FB25B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70452-2329-DFA2-99CD-DEFCCAB7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EAA70-EC5B-D0E3-1034-70C0554E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52365-D5D7-B98E-0DC6-B94D46D3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77C6-0B4F-D0C5-2B86-0EDF74A4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61D0F-8325-FD9F-AE4A-4F2BDA1A3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90CCE-4AF0-9288-4795-25D01D0BE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DC532-6F5D-B7E0-7A05-5A5756BBE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AABA0-2996-A94E-F3B3-F3AD8C1EF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6B788-C4AE-0F82-5DD6-B380DFF6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32C6B-EEB9-AD84-AA8C-41031AD6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80D33-6899-F9B0-34B9-D3D33FB6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F84B-D02F-2756-706F-54D9A9D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74C3-2F99-A5D7-6E0D-D0C549E8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CD757-5FFD-9E5E-9836-61E4E7B4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FBA8-D02A-B192-019F-A7A9C60E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C6003-D9C3-41A3-9E01-B4FA504F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2DFC2-5813-E289-A3E6-612326C9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81AD2-16F0-AB60-3768-26226E8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7D5E-E36F-F43E-23D1-31A0761F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8515-C4AB-76D2-95D7-A0DFFA41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BB643-E20D-5855-841C-9756A6D6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E631B-0EAA-8D9E-4F62-48A99655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C333E-6EDE-1DB9-B02A-7E2340B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52FD7-AF6A-2C60-46F9-421504D1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EE0E-DCBA-C030-025D-99420F9B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11667-21A0-7175-B1A7-827D34F01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C4A68-4EB8-1B3D-0CC6-5CAD30C3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80E7C-39C4-A4BD-CD2B-5C4FF071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DF2AF-0EBF-EF5E-75EA-D8392E9A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F95F-C4AD-9E26-B2DD-0A6F444C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9928B-75A9-1812-A4FC-105F8C3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FD600-45C6-C3BB-28AB-BA6BB547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269F-B8BF-E85B-0C0D-3FAD9B415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4FF2-0E1B-431C-9E5B-1CC4239C05D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9543-728F-D254-92E7-5AC1CEE41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3892-166F-5C3E-FC5F-F63497216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2FE1-30D7-4EC2-8B62-B3BF387F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4393" y="4624754"/>
            <a:ext cx="567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734342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Arial Black" panose="020B0A04020102020204" pitchFamily="34" charset="0"/>
              </a:rPr>
              <a:t>He is my Lord, Father</a:t>
            </a:r>
          </a:p>
          <a:p>
            <a:pPr algn="ctr"/>
            <a:r>
              <a:rPr lang="en-US" altLang="ko-KR" sz="4400" dirty="0">
                <a:latin typeface="Arial Black" panose="020B0A04020102020204" pitchFamily="34" charset="0"/>
              </a:rPr>
              <a:t>Lay my soul on the grass</a:t>
            </a: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9482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734343"/>
            <a:ext cx="9144000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With the song of birds and trees</a:t>
            </a:r>
          </a:p>
          <a:p>
            <a:pPr algn="ctr"/>
            <a:r>
              <a:rPr lang="en-US" altLang="ko-KR" sz="3600" dirty="0">
                <a:latin typeface="Arial Black" panose="020B0A04020102020204" pitchFamily="34" charset="0"/>
              </a:rPr>
              <a:t>Comfort my heart</a:t>
            </a:r>
          </a:p>
          <a:p>
            <a:pPr algn="ctr"/>
            <a:endParaRPr lang="en-US" altLang="ko-KR" sz="3600" dirty="0">
              <a:latin typeface="Arial Black" panose="020B0A04020102020204" pitchFamily="34" charset="0"/>
            </a:endParaRP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534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734342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Arial Black" panose="020B0A04020102020204" pitchFamily="34" charset="0"/>
              </a:rPr>
              <a:t>Like a sheep seeks a master</a:t>
            </a:r>
          </a:p>
          <a:p>
            <a:pPr algn="ctr"/>
            <a:r>
              <a:rPr lang="en-US" altLang="ko-KR" sz="4400" dirty="0">
                <a:latin typeface="Arial Black" panose="020B0A04020102020204" pitchFamily="34" charset="0"/>
              </a:rPr>
              <a:t>Only one shepherd, my lord</a:t>
            </a:r>
            <a:endParaRPr lang="en-US" altLang="ko-KR" sz="3600" dirty="0">
              <a:latin typeface="Arial Black" panose="020B0A04020102020204" pitchFamily="34" charset="0"/>
            </a:endParaRP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9822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734342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Arial Black" panose="020B0A04020102020204" pitchFamily="34" charset="0"/>
              </a:rPr>
              <a:t>I am looking and following</a:t>
            </a:r>
          </a:p>
          <a:p>
            <a:pPr algn="ctr"/>
            <a:r>
              <a:rPr lang="en-US" altLang="ko-KR" sz="4400" dirty="0">
                <a:latin typeface="Arial Black" panose="020B0A04020102020204" pitchFamily="34" charset="0"/>
              </a:rPr>
              <a:t>Tie me by your side</a:t>
            </a:r>
            <a:endParaRPr lang="en-US" altLang="ko-KR" sz="3600" dirty="0">
              <a:latin typeface="Arial Black" panose="020B0A04020102020204" pitchFamily="34" charset="0"/>
            </a:endParaRP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3876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734343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3200" dirty="0">
              <a:latin typeface="Arial Black" panose="020B0A04020102020204" pitchFamily="34" charset="0"/>
            </a:endParaRPr>
          </a:p>
          <a:p>
            <a:pPr algn="ctr"/>
            <a:r>
              <a:rPr lang="en-US" altLang="ko-KR" sz="3200" dirty="0">
                <a:latin typeface="Arial Black" panose="020B0A04020102020204" pitchFamily="34" charset="0"/>
              </a:rPr>
              <a:t>You are my refuge my fortress</a:t>
            </a:r>
          </a:p>
          <a:p>
            <a:pPr algn="ctr"/>
            <a:r>
              <a:rPr lang="en-US" altLang="ko-KR" sz="3200" dirty="0">
                <a:latin typeface="Arial Black" panose="020B0A04020102020204" pitchFamily="34" charset="0"/>
              </a:rPr>
              <a:t>The only place I can avoid is the lord</a:t>
            </a: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2426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734343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3200" dirty="0">
              <a:latin typeface="Arial Black" panose="020B0A04020102020204" pitchFamily="34" charset="0"/>
            </a:endParaRPr>
          </a:p>
          <a:p>
            <a:pPr algn="ctr"/>
            <a:r>
              <a:rPr lang="en-US" altLang="ko-KR" sz="3200" dirty="0">
                <a:latin typeface="Arial Black" panose="020B0A04020102020204" pitchFamily="34" charset="0"/>
              </a:rPr>
              <a:t>I’m going home, in my lord’s house</a:t>
            </a:r>
          </a:p>
          <a:p>
            <a:pPr algn="ctr"/>
            <a:r>
              <a:rPr lang="en-US" altLang="ko-KR" sz="3200" dirty="0">
                <a:latin typeface="Arial Black" panose="020B0A04020102020204" pitchFamily="34" charset="0"/>
              </a:rPr>
              <a:t>My lord will welcome me</a:t>
            </a: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3743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Hanmi Church</dc:creator>
  <cp:lastModifiedBy>Hanmi Church</cp:lastModifiedBy>
  <cp:revision>1</cp:revision>
  <dcterms:created xsi:type="dcterms:W3CDTF">2023-02-10T15:09:58Z</dcterms:created>
  <dcterms:modified xsi:type="dcterms:W3CDTF">2023-02-10T15:16:10Z</dcterms:modified>
</cp:coreProperties>
</file>