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70" r:id="rId11"/>
    <p:sldId id="269" r:id="rId12"/>
    <p:sldId id="271" r:id="rId13"/>
    <p:sldId id="272" r:id="rId14"/>
    <p:sldId id="273" r:id="rId15"/>
    <p:sldId id="274" r:id="rId16"/>
    <p:sldId id="276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338B-4AFB-FD5D-B31E-2E725087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27F60-A014-9EB8-268F-5AD8846AB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C73A-8BF6-EA19-5BE0-340BCC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36BE-56CB-3A90-CDEC-CC4595B8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C9D88-BAD2-D020-5A9D-6ED8DEEE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4281-1B7B-4147-E8E0-C1D2BAC6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F1E3-A134-3E58-21F2-09A993D77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5895-1D54-3071-F74C-CFF6377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0341-623B-18FD-BFEC-4614F88F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1EFD9-2D39-DE13-A7D6-54EC2174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592A0-BF3C-D8A7-3787-7A0234ABB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15260-6B12-FEEE-8711-BB02BA5A5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6E13-1B28-B2F5-5D02-E4863A6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E1197-FC33-5906-DE2B-929BDDF7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05F5-CDB2-A816-EFB1-ECB7BD9F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696F-61A7-6A60-2CFF-8C3CC830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724A-9817-75F6-D2CD-70F96B4A5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9ACA-EA13-CA8A-848A-C63664F1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7C05-177C-ACA1-77D7-5389B71D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0B56-529F-F381-9137-FFE61E9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6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4E68-98BF-279C-D1BC-3E4F5B2B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E4736-DCF4-21F5-E429-034F90FC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41D4-3113-B960-7DC7-69D078CB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30675-83F6-2F32-7574-2B420967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AF60-4DD0-0898-51B0-EC661FB3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7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B61-968B-96B3-E0E1-1678F3CF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9A832-CE69-0A03-A19F-80730F2B4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53F56-0FDD-57C1-A5FB-51199C654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A1068-101C-F295-4977-91AA9C01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CC8D8-7BC7-B764-AC56-C5D75E75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90215-A863-D6E2-992F-30839B1E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B015-907A-C2AD-181D-1443B1DE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4A14D-C70F-8EA2-154D-0DB20BF0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5D99E-77AF-F9BC-3281-319EB76A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BA93B-53E4-664F-4C27-2B38C2891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1B450-F80D-5B5E-61E3-8E19F33BA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3A30C-D83E-A36D-6410-CF17647A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B9627-9D22-8567-958A-AC6F847B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87B57-7D4B-4389-BD61-14CABB6D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6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5FC0-BE3D-17FE-FBA6-8F9CB153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24073-CACE-55B2-7575-CC3AD462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FFC3-AC77-C462-0FEF-D81B9A40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F39AC-3129-B22A-FC54-CFBA211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FA220-79F2-11D1-ABE6-D60AC65A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5B65F-9000-990A-6B96-2A590F44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C60ED-5DBE-6857-3164-8EA6711C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E4F4-10F2-1DD1-C705-30F1420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363BD-CD00-C306-727B-C824D757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3BDDC-896C-F9DC-1CAA-43CC22F4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02AF-58E6-2117-2315-4D32ADFD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9489E-328E-9C82-2E9F-76603ADE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820B2-7176-7FB2-DAAB-55209180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3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6871-6065-72B4-A1FF-0637F9BB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F7D49-CD39-FA92-D312-37200BCE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B3B10-A948-CB93-F7FB-48110CB82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51F14-BBB4-14EF-2D55-DA90BE5A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CB7D-E20C-34CD-5F81-9ADC989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C4D28-BBE8-27B3-0F61-F73E12CB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F476E-FC8E-8150-9A89-146359A3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1D7D2-C3F4-B57A-5AB0-A663B65BA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462B5-6086-1BA8-0DEE-51594AF22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3EB8C-05C5-4D8D-A58E-06150CF8FC5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A5C07-C6B6-408F-34A5-C6FAFA4A6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57A7-9DEB-B2F2-2478-88E60C06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F0C5-B041-4482-BA22-ECB6010B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컴퓨터, 노트북, 밤이(가) 표시된 사진&#10;&#10;자동 생성된 설명">
            <a:extLst>
              <a:ext uri="{FF2B5EF4-FFF2-40B4-BE49-F238E27FC236}">
                <a16:creationId xmlns:a16="http://schemas.microsoft.com/office/drawing/2014/main" id="{A2292839-7FCA-4ED8-A6EF-4BAD9E2C7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85FBA62-6747-427B-906E-85053E313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65"/>
          <a:stretch/>
        </p:blipFill>
        <p:spPr>
          <a:xfrm>
            <a:off x="1704001" y="108001"/>
            <a:ext cx="5782235" cy="2646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as a thank you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The master of every 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4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10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컴퓨터, 노트북, 밤이(가) 표시된 사진&#10;&#10;자동 생성된 설명">
            <a:extLst>
              <a:ext uri="{FF2B5EF4-FFF2-40B4-BE49-F238E27FC236}">
                <a16:creationId xmlns:a16="http://schemas.microsoft.com/office/drawing/2014/main" id="{BDF8BC87-1C7A-4B82-8ED4-E824554E1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as a thank you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The master of every 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9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11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4" name="그림 3" descr="어두운, 화면, 대형, 노트북이(가) 표시된 사진&#10;&#10;자동 생성된 설명">
            <a:extLst>
              <a:ext uri="{FF2B5EF4-FFF2-40B4-BE49-F238E27FC236}">
                <a16:creationId xmlns:a16="http://schemas.microsoft.com/office/drawing/2014/main" id="{57F9F18A-6422-42AA-942D-C6FB0F0B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0" y="4876800"/>
            <a:ext cx="889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with joy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To the Lord,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the master of all the breathing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1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12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테이블, 노트북, 컴퓨터이(가) 표시된 사진&#10;&#10;자동 생성된 설명">
            <a:extLst>
              <a:ext uri="{FF2B5EF4-FFF2-40B4-BE49-F238E27FC236}">
                <a16:creationId xmlns:a16="http://schemas.microsoft.com/office/drawing/2014/main" id="{3BF268A7-2E25-4BCE-ACC2-FDE9237D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5760" y="4549676"/>
            <a:ext cx="89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On the day you get lost, you become a direction.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He will guide you according to the will of the good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3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13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969C3A7-3736-42C2-8A79-6C609234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In the heart of the Lord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knowing that there is today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1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14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6CEC7B5-A4A9-413C-B486-23136C99B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989246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Let's be together forever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Let's praise him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0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15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4" name="그림 3" descr="어두운, 컴퓨터, 노트북, 밤이(가) 표시된 사진&#10;&#10;자동 생성된 설명">
            <a:extLst>
              <a:ext uri="{FF2B5EF4-FFF2-40B4-BE49-F238E27FC236}">
                <a16:creationId xmlns:a16="http://schemas.microsoft.com/office/drawing/2014/main" id="{49397BA7-50B9-4C2D-A6D0-6836A84BB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as a thank you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The master of every 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16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23CA20-4E84-4079-B2A1-991487202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with joy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The master of all the breathing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6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17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컴퓨터, 노트북, 밤이(가) 표시된 사진&#10;&#10;자동 생성된 설명">
            <a:extLst>
              <a:ext uri="{FF2B5EF4-FFF2-40B4-BE49-F238E27FC236}">
                <a16:creationId xmlns:a16="http://schemas.microsoft.com/office/drawing/2014/main" id="{8A159A6B-8A27-48EF-B69A-B525C3C2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as a thank you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The master of every 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18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4" name="그림 3" descr="어두운, 앉아있는, 노트북, 화면이(가) 표시된 사진&#10;&#10;자동 생성된 설명">
            <a:extLst>
              <a:ext uri="{FF2B5EF4-FFF2-40B4-BE49-F238E27FC236}">
                <a16:creationId xmlns:a16="http://schemas.microsoft.com/office/drawing/2014/main" id="{DDC08F31-E4DA-4196-97C2-58F17558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0" y="4876800"/>
            <a:ext cx="889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with joy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To the Lord,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the master of all the breathing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3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2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밤, 대형, 평야이(가) 표시된 사진&#10;&#10;자동 생성된 설명">
            <a:extLst>
              <a:ext uri="{FF2B5EF4-FFF2-40B4-BE49-F238E27FC236}">
                <a16:creationId xmlns:a16="http://schemas.microsoft.com/office/drawing/2014/main" id="{47F4F308-14B1-4EBD-96C7-726D4467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with joy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The master of all the breathing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7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3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컴퓨터, 노트북, 밤이(가) 표시된 사진&#10;&#10;자동 생성된 설명">
            <a:extLst>
              <a:ext uri="{FF2B5EF4-FFF2-40B4-BE49-F238E27FC236}">
                <a16:creationId xmlns:a16="http://schemas.microsoft.com/office/drawing/2014/main" id="{E885EFC0-8584-4541-827E-E0DC76BF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as a thank you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The master of every 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2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4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화면, 대형, 노트북이(가) 표시된 사진&#10;&#10;자동 생성된 설명">
            <a:extLst>
              <a:ext uri="{FF2B5EF4-FFF2-40B4-BE49-F238E27FC236}">
                <a16:creationId xmlns:a16="http://schemas.microsoft.com/office/drawing/2014/main" id="{E459416C-6CC6-4624-9642-61D1615EB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0"/>
            <a:ext cx="889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with joy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To the Lord,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the master of all the breathing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1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5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4" name="그림 3" descr="어두운, 밤, 서있는이(가) 표시된 사진&#10;&#10;자동 생성된 설명">
            <a:extLst>
              <a:ext uri="{FF2B5EF4-FFF2-40B4-BE49-F238E27FC236}">
                <a16:creationId xmlns:a16="http://schemas.microsoft.com/office/drawing/2014/main" id="{E02E6A04-4C4B-4E4A-BF45-311AEFD5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0" y="4876800"/>
            <a:ext cx="889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Give all life a new day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You fill it up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according to the good will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6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밤이(가) 표시된 사진&#10;&#10;자동 생성된 설명">
            <a:extLst>
              <a:ext uri="{FF2B5EF4-FFF2-40B4-BE49-F238E27FC236}">
                <a16:creationId xmlns:a16="http://schemas.microsoft.com/office/drawing/2014/main" id="{422A73F9-3F4D-4ED3-8E2C-EE341277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In the heart of the Lord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I know there's forever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2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7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2564781-AB3D-451E-B88B-68D2B7F3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Let's be together again today.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Let's praise him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8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5261405-DD40-46A6-A66E-9A049792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as a thank you</a:t>
            </a:r>
            <a:br>
              <a:rPr lang="en-US" altLang="ko-KR" sz="3600" dirty="0">
                <a:latin typeface="Arial Black" panose="020B0A04020102020204" pitchFamily="34" charset="0"/>
              </a:rPr>
            </a:br>
            <a:r>
              <a:rPr lang="en-US" altLang="ko-KR" sz="3600" dirty="0">
                <a:latin typeface="Arial Black" panose="020B0A04020102020204" pitchFamily="34" charset="0"/>
              </a:rPr>
              <a:t>The master of every day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9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18</a:t>
            </a:r>
          </a:p>
        </p:txBody>
      </p:sp>
      <p:pic>
        <p:nvPicPr>
          <p:cNvPr id="2" name="그림 1" descr="어두운, 밤, 대형, 평야이(가) 표시된 사진&#10;&#10;자동 생성된 설명">
            <a:extLst>
              <a:ext uri="{FF2B5EF4-FFF2-40B4-BE49-F238E27FC236}">
                <a16:creationId xmlns:a16="http://schemas.microsoft.com/office/drawing/2014/main" id="{DF5CF9A2-3799-4E50-8F07-AE8CF607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0" y="4876801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Go out to the Lord with joy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The master of all the breathing</a:t>
            </a:r>
            <a:endParaRPr lang="ko-KR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5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Hanmi Church</dc:creator>
  <cp:lastModifiedBy>Hanmi Church</cp:lastModifiedBy>
  <cp:revision>1</cp:revision>
  <dcterms:created xsi:type="dcterms:W3CDTF">2023-02-10T15:11:22Z</dcterms:created>
  <dcterms:modified xsi:type="dcterms:W3CDTF">2023-02-10T15:12:15Z</dcterms:modified>
</cp:coreProperties>
</file>